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2.xml" ContentType="application/vnd.openxmlformats-officedocument.theme+xml"/>
  <Override PartName="/ppt/slideLayouts/slideLayout92.xml" ContentType="application/vnd.openxmlformats-officedocument.presentationml.slideLayout+xml"/>
  <Override PartName="/ppt/theme/theme3.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1" r:id="rId2"/>
    <p:sldMasterId id="2147483763" r:id="rId3"/>
    <p:sldMasterId id="2147483772" r:id="rId4"/>
  </p:sldMasterIdLst>
  <p:notesMasterIdLst>
    <p:notesMasterId r:id="rId51"/>
  </p:notesMasterIdLst>
  <p:handoutMasterIdLst>
    <p:handoutMasterId r:id="rId52"/>
  </p:handoutMasterIdLst>
  <p:sldIdLst>
    <p:sldId id="597" r:id="rId5"/>
    <p:sldId id="527" r:id="rId6"/>
    <p:sldId id="526" r:id="rId7"/>
    <p:sldId id="480" r:id="rId8"/>
    <p:sldId id="544" r:id="rId9"/>
    <p:sldId id="543" r:id="rId10"/>
    <p:sldId id="380" r:id="rId11"/>
    <p:sldId id="532" r:id="rId12"/>
    <p:sldId id="556" r:id="rId13"/>
    <p:sldId id="559" r:id="rId14"/>
    <p:sldId id="560" r:id="rId15"/>
    <p:sldId id="558" r:id="rId16"/>
    <p:sldId id="562" r:id="rId17"/>
    <p:sldId id="533" r:id="rId18"/>
    <p:sldId id="563" r:id="rId19"/>
    <p:sldId id="541" r:id="rId20"/>
    <p:sldId id="598" r:id="rId21"/>
    <p:sldId id="565" r:id="rId22"/>
    <p:sldId id="566" r:id="rId23"/>
    <p:sldId id="567" r:id="rId24"/>
    <p:sldId id="568" r:id="rId25"/>
    <p:sldId id="569" r:id="rId26"/>
    <p:sldId id="570" r:id="rId27"/>
    <p:sldId id="571" r:id="rId28"/>
    <p:sldId id="572" r:id="rId29"/>
    <p:sldId id="573" r:id="rId30"/>
    <p:sldId id="574" r:id="rId31"/>
    <p:sldId id="576" r:id="rId32"/>
    <p:sldId id="575" r:id="rId33"/>
    <p:sldId id="577" r:id="rId34"/>
    <p:sldId id="578" r:id="rId35"/>
    <p:sldId id="579" r:id="rId36"/>
    <p:sldId id="580" r:id="rId37"/>
    <p:sldId id="581" r:id="rId38"/>
    <p:sldId id="582" r:id="rId39"/>
    <p:sldId id="583" r:id="rId40"/>
    <p:sldId id="584" r:id="rId41"/>
    <p:sldId id="585" r:id="rId42"/>
    <p:sldId id="586" r:id="rId43"/>
    <p:sldId id="587" r:id="rId44"/>
    <p:sldId id="588" r:id="rId45"/>
    <p:sldId id="589" r:id="rId46"/>
    <p:sldId id="590" r:id="rId47"/>
    <p:sldId id="591" r:id="rId48"/>
    <p:sldId id="600" r:id="rId49"/>
    <p:sldId id="599"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örre - multipurpose template" id="{2D78C04B-A168-479C-9541-E3B6372F0BA9}">
          <p14:sldIdLst>
            <p14:sldId id="597"/>
            <p14:sldId id="527"/>
            <p14:sldId id="526"/>
            <p14:sldId id="480"/>
            <p14:sldId id="544"/>
            <p14:sldId id="543"/>
            <p14:sldId id="380"/>
            <p14:sldId id="532"/>
            <p14:sldId id="556"/>
            <p14:sldId id="559"/>
            <p14:sldId id="560"/>
            <p14:sldId id="558"/>
            <p14:sldId id="562"/>
            <p14:sldId id="533"/>
            <p14:sldId id="563"/>
          </p14:sldIdLst>
        </p14:section>
        <p14:section name="Showeet" id="{B016801F-B1C1-4CFC-BB13-EBCF68D5DA84}">
          <p14:sldIdLst>
            <p14:sldId id="541"/>
            <p14:sldId id="598"/>
            <p14:sldId id="565"/>
            <p14:sldId id="566"/>
            <p14:sldId id="567"/>
            <p14:sldId id="568"/>
            <p14:sldId id="569"/>
            <p14:sldId id="570"/>
            <p14:sldId id="571"/>
            <p14:sldId id="572"/>
            <p14:sldId id="573"/>
            <p14:sldId id="574"/>
            <p14:sldId id="576"/>
            <p14:sldId id="575"/>
            <p14:sldId id="577"/>
            <p14:sldId id="578"/>
            <p14:sldId id="579"/>
            <p14:sldId id="580"/>
            <p14:sldId id="581"/>
            <p14:sldId id="582"/>
            <p14:sldId id="583"/>
            <p14:sldId id="584"/>
            <p14:sldId id="585"/>
            <p14:sldId id="586"/>
            <p14:sldId id="587"/>
            <p14:sldId id="588"/>
            <p14:sldId id="589"/>
            <p14:sldId id="590"/>
            <p14:sldId id="591"/>
            <p14:sldId id="600"/>
            <p14:sldId id="599"/>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0000"/>
    <a:srgbClr val="FFAFAF"/>
    <a:srgbClr val="FF6161"/>
    <a:srgbClr val="FF0000"/>
    <a:srgbClr val="4BD0FF"/>
    <a:srgbClr val="80A4BA"/>
    <a:srgbClr val="263A46"/>
    <a:srgbClr val="00CC00"/>
    <a:srgbClr val="9BFF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89023" autoAdjust="0"/>
  </p:normalViewPr>
  <p:slideViewPr>
    <p:cSldViewPr snapToGrid="0">
      <p:cViewPr varScale="1">
        <p:scale>
          <a:sx n="65" d="100"/>
          <a:sy n="65" d="100"/>
        </p:scale>
        <p:origin x="-906"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57"/>
    </p:cViewPr>
  </p:sorter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FD4A49-3CDE-408A-892D-AEE0E002BB22}" type="datetimeFigureOut">
              <a:rPr lang="en-US" smtClean="0"/>
              <a:pPr/>
              <a:t>8/25/2017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84AF13-6931-4C1B-8846-6C389DA81412}" type="slidenum">
              <a:rPr lang="en-US" smtClean="0"/>
              <a:pPr/>
              <a:t>‹#›</a:t>
            </a:fld>
            <a:endParaRPr lang="en-US"/>
          </a:p>
        </p:txBody>
      </p:sp>
    </p:spTree>
    <p:extLst>
      <p:ext uri="{BB962C8B-B14F-4D97-AF65-F5344CB8AC3E}">
        <p14:creationId xmlns:p14="http://schemas.microsoft.com/office/powerpoint/2010/main" val="4153490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5FC15C-71A1-4B5E-B800-13FCAA9104CF}" type="datetimeFigureOut">
              <a:rPr lang="en-US" smtClean="0"/>
              <a:pPr/>
              <a:t>8/25/2017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92863F-2181-40AA-9D10-26C0A01C7A52}" type="slidenum">
              <a:rPr lang="en-US" smtClean="0"/>
              <a:pPr/>
              <a:t>‹#›</a:t>
            </a:fld>
            <a:endParaRPr lang="en-US"/>
          </a:p>
        </p:txBody>
      </p:sp>
    </p:spTree>
    <p:extLst>
      <p:ext uri="{BB962C8B-B14F-4D97-AF65-F5344CB8AC3E}">
        <p14:creationId xmlns:p14="http://schemas.microsoft.com/office/powerpoint/2010/main" val="1907578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10</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11</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12</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13</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14</a:t>
            </a:fld>
            <a:endParaRPr lang="en-US"/>
          </a:p>
        </p:txBody>
      </p:sp>
    </p:spTree>
    <p:extLst>
      <p:ext uri="{BB962C8B-B14F-4D97-AF65-F5344CB8AC3E}">
        <p14:creationId xmlns:p14="http://schemas.microsoft.com/office/powerpoint/2010/main" val="1942523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15</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492863F-2181-40AA-9D10-26C0A01C7A52}" type="slidenum">
              <a:rPr lang="en-US" smtClean="0"/>
              <a:pPr/>
              <a:t>16</a:t>
            </a:fld>
            <a:endParaRPr lang="en-US"/>
          </a:p>
        </p:txBody>
      </p:sp>
    </p:spTree>
    <p:extLst>
      <p:ext uri="{BB962C8B-B14F-4D97-AF65-F5344CB8AC3E}">
        <p14:creationId xmlns:p14="http://schemas.microsoft.com/office/powerpoint/2010/main" val="2353471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17</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18</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19</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2</a:t>
            </a:fld>
            <a:endParaRPr lang="en-US"/>
          </a:p>
        </p:txBody>
      </p:sp>
    </p:spTree>
    <p:extLst>
      <p:ext uri="{BB962C8B-B14F-4D97-AF65-F5344CB8AC3E}">
        <p14:creationId xmlns:p14="http://schemas.microsoft.com/office/powerpoint/2010/main" val="3306505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20</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21</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22</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23</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24</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25</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26</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27</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28</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29</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3</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30</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31</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32</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33</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34</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35</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36</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37</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38</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39</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4</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40</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41</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42</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43</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44</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45</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46</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5</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6</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7</a:t>
            </a:fld>
            <a:endParaRPr lang="en-US"/>
          </a:p>
        </p:txBody>
      </p:sp>
    </p:spTree>
    <p:extLst>
      <p:ext uri="{BB962C8B-B14F-4D97-AF65-F5344CB8AC3E}">
        <p14:creationId xmlns:p14="http://schemas.microsoft.com/office/powerpoint/2010/main" val="90146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874550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9</a:t>
            </a:fld>
            <a:endParaRPr lang="en-US"/>
          </a:p>
        </p:txBody>
      </p:sp>
    </p:spTree>
    <p:extLst>
      <p:ext uri="{BB962C8B-B14F-4D97-AF65-F5344CB8AC3E}">
        <p14:creationId xmlns:p14="http://schemas.microsoft.com/office/powerpoint/2010/main" val="106938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showeet.com/" TargetMode="External"/><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1" name="Picture 20"/>
          <p:cNvPicPr preferRelativeResize="0">
            <a:picLocks/>
          </p:cNvPicPr>
          <p:nvPr userDrawn="1"/>
        </p:nvPicPr>
        <p:blipFill rotWithShape="1">
          <a:blip r:embed="rId2" cstate="print">
            <a:extLst>
              <a:ext uri="{28A0092B-C50C-407E-A947-70E740481C1C}">
                <a14:useLocalDpi xmlns:a14="http://schemas.microsoft.com/office/drawing/2010/main" val="0"/>
              </a:ext>
            </a:extLst>
          </a:blip>
          <a:srcRect b="58148"/>
          <a:stretch/>
        </p:blipFill>
        <p:spPr>
          <a:xfrm>
            <a:off x="1" y="-2"/>
            <a:ext cx="12192000" cy="2907792"/>
          </a:xfrm>
          <a:prstGeom prst="rect">
            <a:avLst/>
          </a:prstGeom>
        </p:spPr>
      </p:pic>
      <p:sp>
        <p:nvSpPr>
          <p:cNvPr id="9" name="Rectangle 8"/>
          <p:cNvSpPr/>
          <p:nvPr userDrawn="1"/>
        </p:nvSpPr>
        <p:spPr>
          <a:xfrm>
            <a:off x="2" y="-1"/>
            <a:ext cx="12191998" cy="290852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Picture Placeholder 10"/>
          <p:cNvSpPr>
            <a:spLocks noGrp="1"/>
          </p:cNvSpPr>
          <p:nvPr>
            <p:ph type="pic" sz="quarter" idx="13"/>
          </p:nvPr>
        </p:nvSpPr>
        <p:spPr>
          <a:xfrm>
            <a:off x="0" y="3091408"/>
            <a:ext cx="2295144" cy="1728216"/>
          </a:xfrm>
        </p:spPr>
        <p:txBody>
          <a:bodyPr/>
          <a:lstStyle/>
          <a:p>
            <a:endParaRPr lang="en-US"/>
          </a:p>
        </p:txBody>
      </p:sp>
      <p:sp>
        <p:nvSpPr>
          <p:cNvPr id="12" name="Picture Placeholder 10"/>
          <p:cNvSpPr>
            <a:spLocks noGrp="1"/>
          </p:cNvSpPr>
          <p:nvPr>
            <p:ph type="pic" sz="quarter" idx="14"/>
          </p:nvPr>
        </p:nvSpPr>
        <p:spPr>
          <a:xfrm>
            <a:off x="2474214" y="3091408"/>
            <a:ext cx="2295144" cy="1728216"/>
          </a:xfrm>
        </p:spPr>
        <p:txBody>
          <a:bodyPr/>
          <a:lstStyle/>
          <a:p>
            <a:endParaRPr lang="en-US"/>
          </a:p>
        </p:txBody>
      </p:sp>
      <p:sp>
        <p:nvSpPr>
          <p:cNvPr id="13" name="Picture Placeholder 10"/>
          <p:cNvSpPr>
            <a:spLocks noGrp="1"/>
          </p:cNvSpPr>
          <p:nvPr>
            <p:ph type="pic" sz="quarter" idx="15"/>
          </p:nvPr>
        </p:nvSpPr>
        <p:spPr>
          <a:xfrm>
            <a:off x="4948428" y="3091408"/>
            <a:ext cx="2295144" cy="1728216"/>
          </a:xfrm>
        </p:spPr>
        <p:txBody>
          <a:bodyPr/>
          <a:lstStyle/>
          <a:p>
            <a:endParaRPr lang="en-US"/>
          </a:p>
        </p:txBody>
      </p:sp>
      <p:sp>
        <p:nvSpPr>
          <p:cNvPr id="14" name="Picture Placeholder 10"/>
          <p:cNvSpPr>
            <a:spLocks noGrp="1"/>
          </p:cNvSpPr>
          <p:nvPr>
            <p:ph type="pic" sz="quarter" idx="16"/>
          </p:nvPr>
        </p:nvSpPr>
        <p:spPr>
          <a:xfrm>
            <a:off x="7422642" y="3091408"/>
            <a:ext cx="2295144" cy="1728216"/>
          </a:xfrm>
        </p:spPr>
        <p:txBody>
          <a:bodyPr/>
          <a:lstStyle/>
          <a:p>
            <a:endParaRPr lang="en-US"/>
          </a:p>
        </p:txBody>
      </p:sp>
      <p:sp>
        <p:nvSpPr>
          <p:cNvPr id="15" name="Picture Placeholder 10"/>
          <p:cNvSpPr>
            <a:spLocks noGrp="1"/>
          </p:cNvSpPr>
          <p:nvPr>
            <p:ph type="pic" sz="quarter" idx="17"/>
          </p:nvPr>
        </p:nvSpPr>
        <p:spPr>
          <a:xfrm>
            <a:off x="9896856" y="3091408"/>
            <a:ext cx="2295144" cy="1728216"/>
          </a:xfrm>
        </p:spPr>
        <p:txBody>
          <a:bodyPr/>
          <a:lstStyle/>
          <a:p>
            <a:endParaRPr lang="en-US"/>
          </a:p>
        </p:txBody>
      </p:sp>
      <p:sp>
        <p:nvSpPr>
          <p:cNvPr id="8" name="Rectangle 7"/>
          <p:cNvSpPr/>
          <p:nvPr userDrawn="1"/>
        </p:nvSpPr>
        <p:spPr>
          <a:xfrm>
            <a:off x="2" y="6357040"/>
            <a:ext cx="12191998" cy="500960"/>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Date Placeholder 3"/>
          <p:cNvSpPr>
            <a:spLocks noGrp="1"/>
          </p:cNvSpPr>
          <p:nvPr>
            <p:ph type="dt" sz="half" idx="10"/>
          </p:nvPr>
        </p:nvSpPr>
        <p:spPr>
          <a:xfrm>
            <a:off x="838200" y="6424268"/>
            <a:ext cx="2743200" cy="365125"/>
          </a:xfrm>
        </p:spPr>
        <p:txBody>
          <a:bodyPr/>
          <a:lstStyle>
            <a:lvl1pPr>
              <a:defRPr>
                <a:solidFill>
                  <a:srgbClr val="8C9CA6"/>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24268"/>
            <a:ext cx="4114800" cy="365125"/>
          </a:xfrm>
        </p:spPr>
        <p:txBody>
          <a:bodyPr/>
          <a:lstStyle>
            <a:lvl1pPr>
              <a:defRPr>
                <a:solidFill>
                  <a:srgbClr val="8C9CA6"/>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610600" y="6424268"/>
            <a:ext cx="2743200" cy="365125"/>
          </a:xfrm>
        </p:spPr>
        <p:txBody>
          <a:bodyPr/>
          <a:lstStyle>
            <a:lvl1pPr>
              <a:defRPr>
                <a:solidFill>
                  <a:srgbClr val="8C9CA6"/>
                </a:solidFill>
              </a:defRPr>
            </a:lvl1pPr>
          </a:lstStyle>
          <a:p>
            <a:fld id="{6E18DBF4-37B7-4C4F-9728-A1C100B177EE}" type="slidenum">
              <a:rPr lang="en-US" smtClean="0"/>
              <a:pPr/>
              <a:t>‹#›</a:t>
            </a:fld>
            <a:endParaRPr lang="en-US"/>
          </a:p>
        </p:txBody>
      </p:sp>
      <p:grpSp>
        <p:nvGrpSpPr>
          <p:cNvPr id="7" name="Group 6"/>
          <p:cNvGrpSpPr/>
          <p:nvPr userDrawn="1"/>
        </p:nvGrpSpPr>
        <p:grpSpPr>
          <a:xfrm>
            <a:off x="0" y="4819624"/>
            <a:ext cx="12192000" cy="91440"/>
            <a:chOff x="0" y="4617581"/>
            <a:chExt cx="12192000" cy="91440"/>
          </a:xfrm>
        </p:grpSpPr>
        <p:sp>
          <p:nvSpPr>
            <p:cNvPr id="16" name="Rectangle 15"/>
            <p:cNvSpPr/>
            <p:nvPr userDrawn="1"/>
          </p:nvSpPr>
          <p:spPr>
            <a:xfrm>
              <a:off x="0" y="4617581"/>
              <a:ext cx="229514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474214" y="4617581"/>
              <a:ext cx="229514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4948428" y="4617581"/>
              <a:ext cx="229514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422642" y="4617581"/>
              <a:ext cx="229514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896856" y="4617581"/>
              <a:ext cx="229514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p:cNvSpPr/>
          <p:nvPr userDrawn="1"/>
        </p:nvSpPr>
        <p:spPr>
          <a:xfrm>
            <a:off x="0" y="3091409"/>
            <a:ext cx="2295144" cy="1728216"/>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474214" y="3091409"/>
            <a:ext cx="2295144" cy="1728216"/>
          </a:xfrm>
          <a:prstGeom prst="rect">
            <a:avLst/>
          </a:prstGeom>
          <a:solidFill>
            <a:srgbClr val="1E708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948428" y="3091409"/>
            <a:ext cx="2295144" cy="1728216"/>
          </a:xfrm>
          <a:prstGeom prst="rect">
            <a:avLst/>
          </a:prstGeom>
          <a:solidFill>
            <a:srgbClr val="F99D1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7422642" y="3091409"/>
            <a:ext cx="2295144" cy="1728216"/>
          </a:xfrm>
          <a:prstGeom prst="rect">
            <a:avLst/>
          </a:prstGeom>
          <a:solidFill>
            <a:srgbClr val="8AC74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9896856" y="3091409"/>
            <a:ext cx="2295144" cy="1728216"/>
          </a:xfrm>
          <a:prstGeom prst="rect">
            <a:avLst/>
          </a:prstGeom>
          <a:solidFill>
            <a:srgbClr val="8B4E9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85064"/>
            <a:ext cx="9144000" cy="1561058"/>
          </a:xfrm>
        </p:spPr>
        <p:txBody>
          <a:bodyPr anchor="b"/>
          <a:lstStyle>
            <a:lvl1pPr algn="r">
              <a:defRPr sz="6000" b="1">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524000" y="1647163"/>
            <a:ext cx="9144000" cy="1174065"/>
          </a:xfrm>
        </p:spPr>
        <p:txBody>
          <a:bodyPr/>
          <a:lstStyle>
            <a:lvl1pPr marL="0" indent="0" algn="r">
              <a:buNone/>
              <a:defRPr sz="2400">
                <a:solidFill>
                  <a:srgbClr val="57697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9741819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x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28" name="Text Placeholder 29"/>
          <p:cNvSpPr>
            <a:spLocks noGrp="1"/>
          </p:cNvSpPr>
          <p:nvPr>
            <p:ph type="body" sz="quarter" idx="30" hasCustomPrompt="1"/>
          </p:nvPr>
        </p:nvSpPr>
        <p:spPr>
          <a:xfrm>
            <a:off x="5172823"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9" name="Text Placeholder 29"/>
          <p:cNvSpPr>
            <a:spLocks noGrp="1"/>
          </p:cNvSpPr>
          <p:nvPr>
            <p:ph type="body" sz="quarter" idx="31" hasCustomPrompt="1"/>
          </p:nvPr>
        </p:nvSpPr>
        <p:spPr>
          <a:xfrm>
            <a:off x="5172823"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4" name="Text Placeholder 7"/>
          <p:cNvSpPr>
            <a:spLocks noGrp="1"/>
          </p:cNvSpPr>
          <p:nvPr>
            <p:ph type="body" sz="quarter" idx="32" hasCustomPrompt="1"/>
          </p:nvPr>
        </p:nvSpPr>
        <p:spPr>
          <a:xfrm>
            <a:off x="4319080" y="1716544"/>
            <a:ext cx="796671" cy="796671"/>
          </a:xfrm>
          <a:prstGeom prst="ellipse">
            <a:avLst/>
          </a:prstGeom>
          <a:solidFill>
            <a:schemeClr val="accent3"/>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38" name="Text Placeholder 29"/>
          <p:cNvSpPr>
            <a:spLocks noGrp="1"/>
          </p:cNvSpPr>
          <p:nvPr>
            <p:ph type="body" sz="quarter" idx="33" hasCustomPrompt="1"/>
          </p:nvPr>
        </p:nvSpPr>
        <p:spPr>
          <a:xfrm>
            <a:off x="5172823"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9" name="Text Placeholder 29"/>
          <p:cNvSpPr>
            <a:spLocks noGrp="1"/>
          </p:cNvSpPr>
          <p:nvPr>
            <p:ph type="body" sz="quarter" idx="34" hasCustomPrompt="1"/>
          </p:nvPr>
        </p:nvSpPr>
        <p:spPr>
          <a:xfrm>
            <a:off x="5172823"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40" name="Text Placeholder 7"/>
          <p:cNvSpPr>
            <a:spLocks noGrp="1"/>
          </p:cNvSpPr>
          <p:nvPr>
            <p:ph type="body" sz="quarter" idx="35" hasCustomPrompt="1"/>
          </p:nvPr>
        </p:nvSpPr>
        <p:spPr>
          <a:xfrm>
            <a:off x="4319080" y="4073629"/>
            <a:ext cx="796671" cy="796671"/>
          </a:xfrm>
          <a:prstGeom prst="ellipse">
            <a:avLst/>
          </a:prstGeom>
          <a:solidFill>
            <a:schemeClr val="accent4"/>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9112505"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9112505"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8258762"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9112505"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9112505"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8258762"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grpSp>
        <p:nvGrpSpPr>
          <p:cNvPr id="55" name="Group 54"/>
          <p:cNvGrpSpPr/>
          <p:nvPr userDrawn="1"/>
        </p:nvGrpSpPr>
        <p:grpSpPr>
          <a:xfrm>
            <a:off x="0" y="6766560"/>
            <a:ext cx="12192000" cy="91440"/>
            <a:chOff x="0" y="4480421"/>
            <a:chExt cx="12192000" cy="91440"/>
          </a:xfrm>
        </p:grpSpPr>
        <p:sp>
          <p:nvSpPr>
            <p:cNvPr id="56" name="Rectangle 5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76217987"/>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354775"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2" name="Text Placeholder 29"/>
          <p:cNvSpPr>
            <a:spLocks noGrp="1"/>
          </p:cNvSpPr>
          <p:nvPr>
            <p:ph type="body" sz="quarter" idx="19" hasCustomPrompt="1"/>
          </p:nvPr>
        </p:nvSpPr>
        <p:spPr>
          <a:xfrm>
            <a:off x="3316627"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smtClean="0"/>
              <a:t>Title Here</a:t>
            </a:r>
            <a:endParaRPr lang="en-US"/>
          </a:p>
        </p:txBody>
      </p:sp>
      <p:sp>
        <p:nvSpPr>
          <p:cNvPr id="33" name="Text Placeholder 29"/>
          <p:cNvSpPr>
            <a:spLocks noGrp="1"/>
          </p:cNvSpPr>
          <p:nvPr>
            <p:ph type="body" sz="quarter" idx="20" hasCustomPrompt="1"/>
          </p:nvPr>
        </p:nvSpPr>
        <p:spPr>
          <a:xfrm>
            <a:off x="6278479"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4" name="Text Placeholder 29"/>
          <p:cNvSpPr>
            <a:spLocks noGrp="1"/>
          </p:cNvSpPr>
          <p:nvPr>
            <p:ph type="body" sz="quarter" idx="21" hasCustomPrompt="1"/>
          </p:nvPr>
        </p:nvSpPr>
        <p:spPr>
          <a:xfrm>
            <a:off x="9240330"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354775"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6" name="Text Placeholder 29"/>
          <p:cNvSpPr>
            <a:spLocks noGrp="1"/>
          </p:cNvSpPr>
          <p:nvPr>
            <p:ph type="body" sz="quarter" idx="23" hasCustomPrompt="1"/>
          </p:nvPr>
        </p:nvSpPr>
        <p:spPr>
          <a:xfrm>
            <a:off x="3316627"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7" name="Text Placeholder 29"/>
          <p:cNvSpPr>
            <a:spLocks noGrp="1"/>
          </p:cNvSpPr>
          <p:nvPr>
            <p:ph type="body" sz="quarter" idx="24" hasCustomPrompt="1"/>
          </p:nvPr>
        </p:nvSpPr>
        <p:spPr>
          <a:xfrm>
            <a:off x="6278479"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8" name="Text Placeholder 29"/>
          <p:cNvSpPr>
            <a:spLocks noGrp="1"/>
          </p:cNvSpPr>
          <p:nvPr>
            <p:ph type="body" sz="quarter" idx="25" hasCustomPrompt="1"/>
          </p:nvPr>
        </p:nvSpPr>
        <p:spPr>
          <a:xfrm>
            <a:off x="9240330"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354775"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2" name="Text Placeholder 7"/>
          <p:cNvSpPr>
            <a:spLocks noGrp="1"/>
          </p:cNvSpPr>
          <p:nvPr>
            <p:ph type="body" sz="quarter" idx="27" hasCustomPrompt="1"/>
          </p:nvPr>
        </p:nvSpPr>
        <p:spPr>
          <a:xfrm>
            <a:off x="3313467"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smtClean="0"/>
              <a:t></a:t>
            </a:r>
            <a:endParaRPr lang="en-US"/>
          </a:p>
        </p:txBody>
      </p:sp>
      <p:sp>
        <p:nvSpPr>
          <p:cNvPr id="43" name="Text Placeholder 7"/>
          <p:cNvSpPr>
            <a:spLocks noGrp="1"/>
          </p:cNvSpPr>
          <p:nvPr>
            <p:ph type="body" sz="quarter" idx="28" hasCustomPrompt="1"/>
          </p:nvPr>
        </p:nvSpPr>
        <p:spPr>
          <a:xfrm>
            <a:off x="6280058"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4" name="Text Placeholder 7"/>
          <p:cNvSpPr>
            <a:spLocks noGrp="1"/>
          </p:cNvSpPr>
          <p:nvPr>
            <p:ph type="body" sz="quarter" idx="29" hasCustomPrompt="1"/>
          </p:nvPr>
        </p:nvSpPr>
        <p:spPr>
          <a:xfrm>
            <a:off x="9246649" y="1686031"/>
            <a:ext cx="2596896" cy="2596896"/>
          </a:xfrm>
          <a:prstGeom prst="ellipse">
            <a:avLst/>
          </a:prstGeom>
          <a:solidFill>
            <a:schemeClr val="accent4"/>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grpSp>
        <p:nvGrpSpPr>
          <p:cNvPr id="51" name="Group 50"/>
          <p:cNvGrpSpPr/>
          <p:nvPr userDrawn="1"/>
        </p:nvGrpSpPr>
        <p:grpSpPr>
          <a:xfrm>
            <a:off x="0" y="6766560"/>
            <a:ext cx="12192000" cy="91440"/>
            <a:chOff x="0" y="4480421"/>
            <a:chExt cx="12192000" cy="91440"/>
          </a:xfrm>
        </p:grpSpPr>
        <p:sp>
          <p:nvSpPr>
            <p:cNvPr id="52" name="Rectangle 5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ectangle 5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Rectangle 5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Rectangle 5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Rectangle 5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207164335"/>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441704"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2" name="Text Placeholder 29"/>
          <p:cNvSpPr>
            <a:spLocks noGrp="1"/>
          </p:cNvSpPr>
          <p:nvPr>
            <p:ph type="body" sz="quarter" idx="19" hasCustomPrompt="1"/>
          </p:nvPr>
        </p:nvSpPr>
        <p:spPr>
          <a:xfrm>
            <a:off x="4797554"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smtClean="0"/>
              <a:t>Title Here</a:t>
            </a:r>
            <a:endParaRPr lang="en-US"/>
          </a:p>
        </p:txBody>
      </p:sp>
      <p:sp>
        <p:nvSpPr>
          <p:cNvPr id="33" name="Text Placeholder 29"/>
          <p:cNvSpPr>
            <a:spLocks noGrp="1"/>
          </p:cNvSpPr>
          <p:nvPr>
            <p:ph type="body" sz="quarter" idx="20" hasCustomPrompt="1"/>
          </p:nvPr>
        </p:nvSpPr>
        <p:spPr>
          <a:xfrm>
            <a:off x="8147084"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44170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6" name="Text Placeholder 29"/>
          <p:cNvSpPr>
            <a:spLocks noGrp="1"/>
          </p:cNvSpPr>
          <p:nvPr>
            <p:ph type="body" sz="quarter" idx="23" hasCustomPrompt="1"/>
          </p:nvPr>
        </p:nvSpPr>
        <p:spPr>
          <a:xfrm>
            <a:off x="479755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7" name="Text Placeholder 29"/>
          <p:cNvSpPr>
            <a:spLocks noGrp="1"/>
          </p:cNvSpPr>
          <p:nvPr>
            <p:ph type="body" sz="quarter" idx="24" hasCustomPrompt="1"/>
          </p:nvPr>
        </p:nvSpPr>
        <p:spPr>
          <a:xfrm>
            <a:off x="814708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1441704"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2" name="Text Placeholder 7"/>
          <p:cNvSpPr>
            <a:spLocks noGrp="1"/>
          </p:cNvSpPr>
          <p:nvPr>
            <p:ph type="body" sz="quarter" idx="27" hasCustomPrompt="1"/>
          </p:nvPr>
        </p:nvSpPr>
        <p:spPr>
          <a:xfrm>
            <a:off x="4794394"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smtClean="0"/>
              <a:t></a:t>
            </a:r>
            <a:endParaRPr lang="en-US"/>
          </a:p>
        </p:txBody>
      </p:sp>
      <p:sp>
        <p:nvSpPr>
          <p:cNvPr id="43" name="Text Placeholder 7"/>
          <p:cNvSpPr>
            <a:spLocks noGrp="1"/>
          </p:cNvSpPr>
          <p:nvPr>
            <p:ph type="body" sz="quarter" idx="28" hasCustomPrompt="1"/>
          </p:nvPr>
        </p:nvSpPr>
        <p:spPr>
          <a:xfrm>
            <a:off x="8148663"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93631402"/>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x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28" name="Text Placeholder 29"/>
          <p:cNvSpPr>
            <a:spLocks noGrp="1"/>
          </p:cNvSpPr>
          <p:nvPr>
            <p:ph type="body" sz="quarter" idx="30" hasCustomPrompt="1"/>
          </p:nvPr>
        </p:nvSpPr>
        <p:spPr>
          <a:xfrm>
            <a:off x="5172823"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9" name="Text Placeholder 29"/>
          <p:cNvSpPr>
            <a:spLocks noGrp="1"/>
          </p:cNvSpPr>
          <p:nvPr>
            <p:ph type="body" sz="quarter" idx="31" hasCustomPrompt="1"/>
          </p:nvPr>
        </p:nvSpPr>
        <p:spPr>
          <a:xfrm>
            <a:off x="5172823"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4" name="Text Placeholder 7"/>
          <p:cNvSpPr>
            <a:spLocks noGrp="1"/>
          </p:cNvSpPr>
          <p:nvPr>
            <p:ph type="body" sz="quarter" idx="32" hasCustomPrompt="1"/>
          </p:nvPr>
        </p:nvSpPr>
        <p:spPr>
          <a:xfrm>
            <a:off x="4319080" y="1716544"/>
            <a:ext cx="796671" cy="796671"/>
          </a:xfrm>
          <a:prstGeom prst="ellipse">
            <a:avLst/>
          </a:prstGeom>
          <a:solidFill>
            <a:schemeClr val="accent3"/>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38" name="Text Placeholder 29"/>
          <p:cNvSpPr>
            <a:spLocks noGrp="1"/>
          </p:cNvSpPr>
          <p:nvPr>
            <p:ph type="body" sz="quarter" idx="33" hasCustomPrompt="1"/>
          </p:nvPr>
        </p:nvSpPr>
        <p:spPr>
          <a:xfrm>
            <a:off x="5172823"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9" name="Text Placeholder 29"/>
          <p:cNvSpPr>
            <a:spLocks noGrp="1"/>
          </p:cNvSpPr>
          <p:nvPr>
            <p:ph type="body" sz="quarter" idx="34" hasCustomPrompt="1"/>
          </p:nvPr>
        </p:nvSpPr>
        <p:spPr>
          <a:xfrm>
            <a:off x="5172823"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40" name="Text Placeholder 7"/>
          <p:cNvSpPr>
            <a:spLocks noGrp="1"/>
          </p:cNvSpPr>
          <p:nvPr>
            <p:ph type="body" sz="quarter" idx="35" hasCustomPrompt="1"/>
          </p:nvPr>
        </p:nvSpPr>
        <p:spPr>
          <a:xfrm>
            <a:off x="4319080" y="4073629"/>
            <a:ext cx="796671" cy="796671"/>
          </a:xfrm>
          <a:prstGeom prst="ellipse">
            <a:avLst/>
          </a:prstGeom>
          <a:solidFill>
            <a:schemeClr val="accent4"/>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9112505"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9112505"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8258762"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9112505"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9112505"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8258762"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grpSp>
        <p:nvGrpSpPr>
          <p:cNvPr id="55" name="Group 54"/>
          <p:cNvGrpSpPr/>
          <p:nvPr userDrawn="1"/>
        </p:nvGrpSpPr>
        <p:grpSpPr>
          <a:xfrm>
            <a:off x="0" y="6766560"/>
            <a:ext cx="12192000" cy="91440"/>
            <a:chOff x="0" y="4480421"/>
            <a:chExt cx="12192000" cy="91440"/>
          </a:xfrm>
        </p:grpSpPr>
        <p:sp>
          <p:nvSpPr>
            <p:cNvPr id="56" name="Rectangle 5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Rectangle 5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Rectangle 5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Rectangle 5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197948876"/>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x2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1942317"/>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2374117"/>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299402"/>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4731202"/>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7411721" y="1942317"/>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7411721" y="2374117"/>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6557978"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7411721" y="4299402"/>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7411721" y="4731202"/>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6557978"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grpSp>
        <p:nvGrpSpPr>
          <p:cNvPr id="32" name="Group 31"/>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413886384"/>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x2 icons and intro">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2762445"/>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3194246"/>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2536672"/>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669224"/>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5101025"/>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443451"/>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7411721" y="2762445"/>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7411721" y="3194246"/>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6557978" y="2536672"/>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7411721" y="4669224"/>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7411721" y="5101025"/>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6557978" y="4443451"/>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8" name="Text Placeholder 29"/>
          <p:cNvSpPr>
            <a:spLocks noGrp="1"/>
          </p:cNvSpPr>
          <p:nvPr>
            <p:ph type="body" sz="quarter" idx="42" hasCustomPrompt="1"/>
          </p:nvPr>
        </p:nvSpPr>
        <p:spPr>
          <a:xfrm>
            <a:off x="909471" y="1425678"/>
            <a:ext cx="10373058" cy="773698"/>
          </a:xfrm>
          <a:solidFill>
            <a:schemeClr val="tx1">
              <a:lumMod val="10000"/>
              <a:lumOff val="90000"/>
            </a:schemeClr>
          </a:solidFill>
        </p:spPr>
        <p:txBody>
          <a:bodyPr anchor="ctr">
            <a:normAutofit/>
          </a:bodyPr>
          <a:lstStyle>
            <a:lvl1pPr marL="0" indent="0" algn="ctr">
              <a:buNone/>
              <a:defRPr sz="2000">
                <a:solidFill>
                  <a:schemeClr val="tx2"/>
                </a:solidFill>
              </a:defRPr>
            </a:lvl1pPr>
          </a:lstStyle>
          <a:p>
            <a:pPr lvl="0"/>
            <a:r>
              <a:rPr lang="en-US" smtClean="0"/>
              <a:t>Short introduction text here</a:t>
            </a:r>
            <a:endParaRPr lang="en-US"/>
          </a:p>
        </p:txBody>
      </p:sp>
      <p:grpSp>
        <p:nvGrpSpPr>
          <p:cNvPr id="29" name="Group 28"/>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675550249"/>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 pictures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3019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3019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2577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42577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4391239"/>
            <a:ext cx="2596896" cy="431800"/>
          </a:xfrm>
        </p:spPr>
        <p:txBody>
          <a:bodyPr anchor="ctr">
            <a:normAutofit/>
          </a:bodyPr>
          <a:lstStyle>
            <a:lvl1pPr marL="0" indent="0" algn="ctr">
              <a:buNone/>
              <a:defRPr sz="2200">
                <a:solidFill>
                  <a:srgbClr val="324D5E"/>
                </a:solidFill>
              </a:defRPr>
            </a:lvl1pPr>
          </a:lstStyle>
          <a:p>
            <a:pPr lvl="0"/>
            <a:r>
              <a:rPr lang="en-US" smtClean="0"/>
              <a:t>Project Name Here</a:t>
            </a:r>
            <a:endParaRPr lang="en-US"/>
          </a:p>
        </p:txBody>
      </p:sp>
      <p:sp>
        <p:nvSpPr>
          <p:cNvPr id="33" name="Text Placeholder 29"/>
          <p:cNvSpPr>
            <a:spLocks noGrp="1"/>
          </p:cNvSpPr>
          <p:nvPr>
            <p:ph type="body" sz="quarter" idx="20" hasCustomPrompt="1"/>
          </p:nvPr>
        </p:nvSpPr>
        <p:spPr>
          <a:xfrm>
            <a:off x="6278479" y="4391239"/>
            <a:ext cx="2596896" cy="431800"/>
          </a:xfrm>
        </p:spPr>
        <p:txBody>
          <a:bodyPr anchor="ctr">
            <a:normAutofit/>
          </a:bodyPr>
          <a:lstStyle>
            <a:lvl1pPr marL="0" indent="0" algn="ctr">
              <a:buNone/>
              <a:defRPr sz="2200">
                <a:solidFill>
                  <a:srgbClr val="324D5E"/>
                </a:solidFill>
              </a:defRPr>
            </a:lvl1pPr>
          </a:lstStyle>
          <a:p>
            <a:pPr lvl="0"/>
            <a:r>
              <a:rPr lang="en-US" smtClean="0"/>
              <a:t>Project Name Here</a:t>
            </a:r>
            <a:endParaRPr lang="en-US"/>
          </a:p>
        </p:txBody>
      </p:sp>
      <p:sp>
        <p:nvSpPr>
          <p:cNvPr id="35" name="Text Placeholder 29"/>
          <p:cNvSpPr>
            <a:spLocks noGrp="1"/>
          </p:cNvSpPr>
          <p:nvPr>
            <p:ph type="body" sz="quarter" idx="22" hasCustomPrompt="1"/>
          </p:nvPr>
        </p:nvSpPr>
        <p:spPr>
          <a:xfrm>
            <a:off x="354775" y="4788857"/>
            <a:ext cx="2596896" cy="431800"/>
          </a:xfrm>
        </p:spPr>
        <p:txBody>
          <a:bodyPr anchor="ctr">
            <a:normAutofit/>
          </a:bodyPr>
          <a:lstStyle>
            <a:lvl1pPr marL="0" indent="0" algn="ctr">
              <a:buNone/>
              <a:defRPr sz="1800" baseline="0">
                <a:solidFill>
                  <a:srgbClr val="8C9CA6"/>
                </a:solidFill>
              </a:defRPr>
            </a:lvl1pPr>
          </a:lstStyle>
          <a:p>
            <a:pPr lvl="0"/>
            <a:r>
              <a:rPr lang="en-US" smtClean="0"/>
              <a:t>Client Name Here</a:t>
            </a:r>
            <a:endParaRPr lang="en-US"/>
          </a:p>
        </p:txBody>
      </p:sp>
      <p:sp>
        <p:nvSpPr>
          <p:cNvPr id="37" name="Text Placeholder 29"/>
          <p:cNvSpPr>
            <a:spLocks noGrp="1"/>
          </p:cNvSpPr>
          <p:nvPr>
            <p:ph type="body" sz="quarter" idx="24" hasCustomPrompt="1"/>
          </p:nvPr>
        </p:nvSpPr>
        <p:spPr>
          <a:xfrm>
            <a:off x="6278479" y="4788857"/>
            <a:ext cx="2596896" cy="431800"/>
          </a:xfrm>
        </p:spPr>
        <p:txBody>
          <a:bodyPr anchor="ctr">
            <a:normAutofit/>
          </a:bodyPr>
          <a:lstStyle>
            <a:lvl1pPr marL="0" indent="0" algn="ctr">
              <a:buNone/>
              <a:defRPr sz="1800">
                <a:solidFill>
                  <a:srgbClr val="8C9CA6"/>
                </a:solidFill>
              </a:defRPr>
            </a:lvl1pPr>
          </a:lstStyle>
          <a:p>
            <a:pPr lvl="0"/>
            <a:r>
              <a:rPr lang="en-US" smtClean="0"/>
              <a:t>Client Name Here</a:t>
            </a:r>
            <a:endParaRPr lang="en-US"/>
          </a:p>
        </p:txBody>
      </p:sp>
      <p:sp>
        <p:nvSpPr>
          <p:cNvPr id="31" name="Text Placeholder 29"/>
          <p:cNvSpPr>
            <a:spLocks noGrp="1"/>
          </p:cNvSpPr>
          <p:nvPr>
            <p:ph type="body" sz="quarter" idx="27" hasCustomPrompt="1"/>
          </p:nvPr>
        </p:nvSpPr>
        <p:spPr>
          <a:xfrm>
            <a:off x="331487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108243921"/>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 pictures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Picture Placeholder 10"/>
          <p:cNvSpPr>
            <a:spLocks noGrp="1" noChangeAspect="1"/>
          </p:cNvSpPr>
          <p:nvPr>
            <p:ph type="pic" sz="quarter" idx="14"/>
          </p:nvPr>
        </p:nvSpPr>
        <p:spPr>
          <a:xfrm>
            <a:off x="485759" y="1901337"/>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5" name="Text Placeholder 29"/>
          <p:cNvSpPr>
            <a:spLocks noGrp="1"/>
          </p:cNvSpPr>
          <p:nvPr>
            <p:ph type="body" sz="quarter" idx="26" hasCustomPrompt="1"/>
          </p:nvPr>
        </p:nvSpPr>
        <p:spPr>
          <a:xfrm>
            <a:off x="482600" y="3959455"/>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6" name="Text Placeholder 29"/>
          <p:cNvSpPr>
            <a:spLocks noGrp="1"/>
          </p:cNvSpPr>
          <p:nvPr>
            <p:ph type="body" sz="quarter" idx="18" hasCustomPrompt="1"/>
          </p:nvPr>
        </p:nvSpPr>
        <p:spPr>
          <a:xfrm>
            <a:off x="2570908" y="2197854"/>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Project Name Here</a:t>
            </a:r>
            <a:endParaRPr lang="en-US"/>
          </a:p>
        </p:txBody>
      </p:sp>
      <p:sp>
        <p:nvSpPr>
          <p:cNvPr id="27" name="Text Placeholder 29"/>
          <p:cNvSpPr>
            <a:spLocks noGrp="1"/>
          </p:cNvSpPr>
          <p:nvPr>
            <p:ph type="body" sz="quarter" idx="22" hasCustomPrompt="1"/>
          </p:nvPr>
        </p:nvSpPr>
        <p:spPr>
          <a:xfrm>
            <a:off x="2570908" y="2789478"/>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Client Name Here</a:t>
            </a:r>
            <a:endParaRPr lang="en-US"/>
          </a:p>
        </p:txBody>
      </p:sp>
      <p:sp>
        <p:nvSpPr>
          <p:cNvPr id="29" name="Picture Placeholder 10"/>
          <p:cNvSpPr>
            <a:spLocks noGrp="1" noChangeAspect="1"/>
          </p:cNvSpPr>
          <p:nvPr>
            <p:ph type="pic" sz="quarter" idx="28"/>
          </p:nvPr>
        </p:nvSpPr>
        <p:spPr>
          <a:xfrm>
            <a:off x="7027356" y="1901335"/>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2" name="Text Placeholder 29"/>
          <p:cNvSpPr>
            <a:spLocks noGrp="1"/>
          </p:cNvSpPr>
          <p:nvPr>
            <p:ph type="body" sz="quarter" idx="29" hasCustomPrompt="1"/>
          </p:nvPr>
        </p:nvSpPr>
        <p:spPr>
          <a:xfrm>
            <a:off x="7024197" y="3959453"/>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4" name="Text Placeholder 29"/>
          <p:cNvSpPr>
            <a:spLocks noGrp="1"/>
          </p:cNvSpPr>
          <p:nvPr>
            <p:ph type="body" sz="quarter" idx="30" hasCustomPrompt="1"/>
          </p:nvPr>
        </p:nvSpPr>
        <p:spPr>
          <a:xfrm>
            <a:off x="9112505" y="2197852"/>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Project Name Here</a:t>
            </a:r>
            <a:endParaRPr lang="en-US"/>
          </a:p>
        </p:txBody>
      </p:sp>
      <p:sp>
        <p:nvSpPr>
          <p:cNvPr id="36" name="Text Placeholder 29"/>
          <p:cNvSpPr>
            <a:spLocks noGrp="1"/>
          </p:cNvSpPr>
          <p:nvPr>
            <p:ph type="body" sz="quarter" idx="31" hasCustomPrompt="1"/>
          </p:nvPr>
        </p:nvSpPr>
        <p:spPr>
          <a:xfrm>
            <a:off x="9112505" y="2789476"/>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Client Name Here</a:t>
            </a:r>
            <a:endParaRPr lang="en-US"/>
          </a:p>
        </p:txBody>
      </p:sp>
      <p:grpSp>
        <p:nvGrpSpPr>
          <p:cNvPr id="39" name="Group 38"/>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219858736"/>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 pictures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698832"/>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699007"/>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8" name="Picture Placeholder 10"/>
          <p:cNvSpPr>
            <a:spLocks noGrp="1" noChangeAspect="1"/>
          </p:cNvSpPr>
          <p:nvPr>
            <p:ph type="pic" sz="quarter" idx="27"/>
          </p:nvPr>
        </p:nvSpPr>
        <p:spPr>
          <a:xfrm>
            <a:off x="6403960" y="1699007"/>
            <a:ext cx="3552841"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0" name="Text Placeholder 29"/>
          <p:cNvSpPr>
            <a:spLocks noGrp="1"/>
          </p:cNvSpPr>
          <p:nvPr>
            <p:ph type="body" sz="quarter" idx="28" hasCustomPrompt="1"/>
          </p:nvPr>
        </p:nvSpPr>
        <p:spPr>
          <a:xfrm>
            <a:off x="9956801" y="1699007"/>
            <a:ext cx="1752600" cy="1957636"/>
          </a:xfrm>
          <a:solidFill>
            <a:schemeClr val="accent1"/>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Picture Placeholder 10"/>
          <p:cNvSpPr>
            <a:spLocks noGrp="1" noChangeAspect="1"/>
          </p:cNvSpPr>
          <p:nvPr>
            <p:ph type="pic" sz="quarter" idx="29"/>
          </p:nvPr>
        </p:nvSpPr>
        <p:spPr>
          <a:xfrm>
            <a:off x="2238359" y="3981044"/>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981219"/>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Picture Placeholder 10"/>
          <p:cNvSpPr>
            <a:spLocks noGrp="1" noChangeAspect="1"/>
          </p:cNvSpPr>
          <p:nvPr>
            <p:ph type="pic" sz="quarter" idx="31"/>
          </p:nvPr>
        </p:nvSpPr>
        <p:spPr>
          <a:xfrm>
            <a:off x="8153400" y="3980869"/>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40" name="Text Placeholder 29"/>
          <p:cNvSpPr>
            <a:spLocks noGrp="1"/>
          </p:cNvSpPr>
          <p:nvPr>
            <p:ph type="body" sz="quarter" idx="32" hasCustomPrompt="1"/>
          </p:nvPr>
        </p:nvSpPr>
        <p:spPr>
          <a:xfrm>
            <a:off x="6400800" y="3981044"/>
            <a:ext cx="1752600" cy="1957636"/>
          </a:xfrm>
          <a:solidFill>
            <a:schemeClr val="accent5"/>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580424547"/>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698832"/>
            <a:ext cx="3552841" cy="4286018"/>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8" name="Picture Placeholder 10"/>
          <p:cNvSpPr>
            <a:spLocks noGrp="1" noChangeAspect="1"/>
          </p:cNvSpPr>
          <p:nvPr>
            <p:ph type="pic" sz="quarter" idx="27"/>
          </p:nvPr>
        </p:nvSpPr>
        <p:spPr>
          <a:xfrm>
            <a:off x="8153399" y="1699007"/>
            <a:ext cx="3552841" cy="4286018"/>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4319579" y="1698831"/>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9" name="Picture Placeholder 10"/>
          <p:cNvSpPr>
            <a:spLocks noGrp="1" noChangeAspect="1"/>
          </p:cNvSpPr>
          <p:nvPr>
            <p:ph type="pic" sz="quarter" idx="31"/>
          </p:nvPr>
        </p:nvSpPr>
        <p:spPr>
          <a:xfrm>
            <a:off x="4319579" y="4027214"/>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323443703"/>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860857"/>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861032"/>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8" name="Picture Placeholder 10"/>
          <p:cNvSpPr>
            <a:spLocks noGrp="1" noChangeAspect="1"/>
          </p:cNvSpPr>
          <p:nvPr>
            <p:ph type="pic" sz="quarter" idx="27"/>
          </p:nvPr>
        </p:nvSpPr>
        <p:spPr>
          <a:xfrm>
            <a:off x="6403960" y="1861032"/>
            <a:ext cx="5305441" cy="3915447"/>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2238359" y="3818668"/>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818843"/>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21" name="Group 20"/>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97201173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x2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1942317"/>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2374117"/>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299402"/>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4731202"/>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7411721" y="1942317"/>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7411721" y="2374117"/>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6557978"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7411721" y="4299402"/>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7411721" y="4731202"/>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6557978"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grpSp>
        <p:nvGrpSpPr>
          <p:cNvPr id="32" name="Group 31"/>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5627521"/>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x2 pictures">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5"/>
          </p:nvPr>
        </p:nvSpPr>
        <p:spPr>
          <a:xfrm>
            <a:off x="9134856" y="0"/>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3" name="Picture Placeholder 10"/>
          <p:cNvSpPr>
            <a:spLocks noGrp="1" noChangeAspect="1"/>
          </p:cNvSpPr>
          <p:nvPr>
            <p:ph type="pic" sz="quarter" idx="16"/>
          </p:nvPr>
        </p:nvSpPr>
        <p:spPr>
          <a:xfrm>
            <a:off x="3044952" y="0"/>
            <a:ext cx="3044952" cy="2202144"/>
          </a:xfrm>
          <a:solidFill>
            <a:schemeClr val="bg2">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5" name="Picture Placeholder 10"/>
          <p:cNvSpPr>
            <a:spLocks noGrp="1" noChangeAspect="1"/>
          </p:cNvSpPr>
          <p:nvPr>
            <p:ph type="pic" sz="quarter" idx="18"/>
          </p:nvPr>
        </p:nvSpPr>
        <p:spPr>
          <a:xfrm>
            <a:off x="0" y="2202144"/>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29" name="Picture Placeholder 10"/>
          <p:cNvSpPr>
            <a:spLocks noGrp="1" noChangeAspect="1"/>
          </p:cNvSpPr>
          <p:nvPr>
            <p:ph type="pic" sz="quarter" idx="21"/>
          </p:nvPr>
        </p:nvSpPr>
        <p:spPr>
          <a:xfrm>
            <a:off x="6089904" y="2202144"/>
            <a:ext cx="3044952" cy="2202144"/>
          </a:xfrm>
          <a:solidFill>
            <a:schemeClr val="accent6">
              <a:alpha val="30000"/>
            </a:schemeClr>
          </a:solidFill>
        </p:spPr>
        <p:txBody>
          <a:bodyPr vert="horz" lIns="91440" tIns="45720" rIns="91440" bIns="45720" rtlCol="0">
            <a:normAutofit/>
          </a:bodyPr>
          <a:lstStyle>
            <a:lvl1pPr>
              <a:defRPr lang="en-US"/>
            </a:lvl1pPr>
          </a:lstStyle>
          <a:p>
            <a:pPr lvl="0"/>
            <a:endParaRPr lang="en-US"/>
          </a:p>
        </p:txBody>
      </p:sp>
      <p:sp>
        <p:nvSpPr>
          <p:cNvPr id="33" name="Rectangle 32"/>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smtClean="0"/>
              <a:t>Click to edit Master title style</a:t>
            </a:r>
            <a:endParaRPr lang="en-US"/>
          </a:p>
        </p:txBody>
      </p:sp>
      <p:sp>
        <p:nvSpPr>
          <p:cNvPr id="35"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smtClean="0"/>
              <a:t>Short description text here</a:t>
            </a:r>
            <a:endParaRPr lang="en-US"/>
          </a:p>
        </p:txBody>
      </p:sp>
    </p:spTree>
    <p:extLst>
      <p:ext uri="{BB962C8B-B14F-4D97-AF65-F5344CB8AC3E}">
        <p14:creationId xmlns:p14="http://schemas.microsoft.com/office/powerpoint/2010/main" val="2969879237"/>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 pictures and desc #2">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tx2">
              <a:alpha val="30000"/>
            </a:schemeClr>
          </a:solidFill>
        </p:spPr>
        <p:txBody>
          <a:bodyPr vert="horz" lIns="91440" tIns="45720" rIns="91440" bIns="45720" rtlCol="0">
            <a:normAutofit/>
          </a:bodyPr>
          <a:lstStyle>
            <a:lvl1pPr>
              <a:defRPr lang="en-US"/>
            </a:lvl1pPr>
          </a:lstStyle>
          <a:p>
            <a:pPr lvl="0"/>
            <a:endParaRPr lang="en-US"/>
          </a:p>
        </p:txBody>
      </p:sp>
      <p:sp>
        <p:nvSpPr>
          <p:cNvPr id="28" name="Text Placeholder 29"/>
          <p:cNvSpPr>
            <a:spLocks noGrp="1"/>
          </p:cNvSpPr>
          <p:nvPr>
            <p:ph type="body" sz="quarter" idx="26" hasCustomPrompt="1"/>
          </p:nvPr>
        </p:nvSpPr>
        <p:spPr>
          <a:xfrm>
            <a:off x="3044952" y="0"/>
            <a:ext cx="3044952" cy="2203704"/>
          </a:xfrm>
          <a:solidFill>
            <a:schemeClr val="accent4"/>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0" y="2202144"/>
            <a:ext cx="3044952" cy="2203704"/>
          </a:xfrm>
          <a:solidFill>
            <a:schemeClr val="tx2"/>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3" name="Text Placeholder 29"/>
          <p:cNvSpPr>
            <a:spLocks noGrp="1"/>
          </p:cNvSpPr>
          <p:nvPr>
            <p:ph type="body" sz="quarter" idx="28" hasCustomPrompt="1"/>
          </p:nvPr>
        </p:nvSpPr>
        <p:spPr>
          <a:xfrm>
            <a:off x="6089904" y="2202144"/>
            <a:ext cx="3044952" cy="2203704"/>
          </a:xfrm>
          <a:solidFill>
            <a:schemeClr val="accent3"/>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5" name="Text Placeholder 29"/>
          <p:cNvSpPr>
            <a:spLocks noGrp="1"/>
          </p:cNvSpPr>
          <p:nvPr>
            <p:ph type="body" sz="quarter" idx="29" hasCustomPrompt="1"/>
          </p:nvPr>
        </p:nvSpPr>
        <p:spPr>
          <a:xfrm>
            <a:off x="9137904" y="0"/>
            <a:ext cx="3054096" cy="2203704"/>
          </a:xfrm>
          <a:solidFill>
            <a:schemeClr val="accent1"/>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6" name="Rectangle 35"/>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smtClean="0"/>
              <a:t>Click to edit Master title style</a:t>
            </a:r>
            <a:endParaRPr lang="en-US"/>
          </a:p>
        </p:txBody>
      </p:sp>
      <p:sp>
        <p:nvSpPr>
          <p:cNvPr id="38"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smtClean="0"/>
              <a:t>Short description text here</a:t>
            </a:r>
            <a:endParaRPr lang="en-US"/>
          </a:p>
        </p:txBody>
      </p:sp>
    </p:spTree>
    <p:extLst>
      <p:ext uri="{BB962C8B-B14F-4D97-AF65-F5344CB8AC3E}">
        <p14:creationId xmlns:p14="http://schemas.microsoft.com/office/powerpoint/2010/main" val="26471292"/>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 pictures title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956748437"/>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4 pictures and 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321406"/>
            <a:ext cx="2600055" cy="1957811"/>
          </a:xfrm>
          <a:solidFill>
            <a:srgbClr val="0095CD">
              <a:alpha val="30000"/>
            </a:srgbClr>
          </a:solidFill>
        </p:spPr>
        <p:txBody>
          <a:bodyPr/>
          <a:lstStyle/>
          <a:p>
            <a:endParaRPr lang="en-US"/>
          </a:p>
        </p:txBody>
      </p:sp>
      <p:sp>
        <p:nvSpPr>
          <p:cNvPr id="18" name="Picture Placeholder 10"/>
          <p:cNvSpPr>
            <a:spLocks noGrp="1" noChangeAspect="1"/>
          </p:cNvSpPr>
          <p:nvPr>
            <p:ph type="pic" sz="quarter" idx="15"/>
          </p:nvPr>
        </p:nvSpPr>
        <p:spPr>
          <a:xfrm>
            <a:off x="3316627" y="2321406"/>
            <a:ext cx="2600055" cy="1957811"/>
          </a:xfrm>
          <a:solidFill>
            <a:srgbClr val="324D5E">
              <a:alpha val="30000"/>
            </a:srgbClr>
          </a:solidFill>
        </p:spPr>
        <p:txBody>
          <a:bodyPr/>
          <a:lstStyle/>
          <a:p>
            <a:endParaRPr lang="en-US"/>
          </a:p>
        </p:txBody>
      </p:sp>
      <p:sp>
        <p:nvSpPr>
          <p:cNvPr id="21" name="Picture Placeholder 10"/>
          <p:cNvSpPr>
            <a:spLocks noGrp="1" noChangeAspect="1"/>
          </p:cNvSpPr>
          <p:nvPr>
            <p:ph type="pic" sz="quarter" idx="16"/>
          </p:nvPr>
        </p:nvSpPr>
        <p:spPr>
          <a:xfrm>
            <a:off x="6278479" y="2321405"/>
            <a:ext cx="2600055" cy="1957811"/>
          </a:xfrm>
          <a:solidFill>
            <a:srgbClr val="F17C3F">
              <a:alpha val="30000"/>
            </a:srgbClr>
          </a:solidFill>
        </p:spPr>
        <p:txBody>
          <a:bodyPr/>
          <a:lstStyle/>
          <a:p>
            <a:endParaRPr lang="en-US"/>
          </a:p>
        </p:txBody>
      </p:sp>
      <p:sp>
        <p:nvSpPr>
          <p:cNvPr id="24" name="Picture Placeholder 10"/>
          <p:cNvSpPr>
            <a:spLocks noGrp="1" noChangeAspect="1"/>
          </p:cNvSpPr>
          <p:nvPr>
            <p:ph type="pic" sz="quarter" idx="17"/>
          </p:nvPr>
        </p:nvSpPr>
        <p:spPr>
          <a:xfrm>
            <a:off x="9240330" y="2321404"/>
            <a:ext cx="2600055" cy="1957811"/>
          </a:xfrm>
          <a:solidFill>
            <a:srgbClr val="7BB21B">
              <a:alpha val="30000"/>
            </a:srgbClr>
          </a:solidFill>
        </p:spPr>
        <p:txBody>
          <a:bodyPr/>
          <a:lstStyle/>
          <a:p>
            <a:endParaRPr lang="en-US"/>
          </a:p>
        </p:txBody>
      </p:sp>
      <p:sp>
        <p:nvSpPr>
          <p:cNvPr id="17" name="Rectangle 16"/>
          <p:cNvSpPr/>
          <p:nvPr userDrawn="1"/>
        </p:nvSpPr>
        <p:spPr>
          <a:xfrm>
            <a:off x="354775" y="4277207"/>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3316627" y="4277207"/>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4277206"/>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9240330" y="4277205"/>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3316627"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4" name="Text Placeholder 29"/>
          <p:cNvSpPr>
            <a:spLocks noGrp="1"/>
          </p:cNvSpPr>
          <p:nvPr>
            <p:ph type="body" sz="quarter" idx="21" hasCustomPrompt="1"/>
          </p:nvPr>
        </p:nvSpPr>
        <p:spPr>
          <a:xfrm>
            <a:off x="9240330"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3316627"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7" name="Text Placeholder 29"/>
          <p:cNvSpPr>
            <a:spLocks noGrp="1"/>
          </p:cNvSpPr>
          <p:nvPr>
            <p:ph type="body" sz="quarter" idx="24" hasCustomPrompt="1"/>
          </p:nvPr>
        </p:nvSpPr>
        <p:spPr>
          <a:xfrm>
            <a:off x="6278479"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8" name="Text Placeholder 29"/>
          <p:cNvSpPr>
            <a:spLocks noGrp="1"/>
          </p:cNvSpPr>
          <p:nvPr>
            <p:ph type="body" sz="quarter" idx="25" hasCustomPrompt="1"/>
          </p:nvPr>
        </p:nvSpPr>
        <p:spPr>
          <a:xfrm>
            <a:off x="9240330"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776048377"/>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 pictures hexa">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813040" y="2321406"/>
            <a:ext cx="2600055" cy="1957811"/>
          </a:xfrm>
          <a:prstGeom prst="hexagon">
            <a:avLst/>
          </a:prstGeom>
          <a:solidFill>
            <a:srgbClr val="0095CD">
              <a:alpha val="30000"/>
            </a:srgbClr>
          </a:solidFill>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0" name="Picture Placeholder 10"/>
          <p:cNvSpPr>
            <a:spLocks noGrp="1" noChangeAspect="1"/>
          </p:cNvSpPr>
          <p:nvPr>
            <p:ph type="pic" sz="quarter" idx="23"/>
          </p:nvPr>
        </p:nvSpPr>
        <p:spPr>
          <a:xfrm>
            <a:off x="3412068" y="3394458"/>
            <a:ext cx="2600055" cy="1957811"/>
          </a:xfrm>
          <a:prstGeom prst="hexagon">
            <a:avLst/>
          </a:prstGeo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8" name="Picture Placeholder 10"/>
          <p:cNvSpPr>
            <a:spLocks noGrp="1" noChangeAspect="1"/>
          </p:cNvSpPr>
          <p:nvPr>
            <p:ph type="pic" sz="quarter" idx="28"/>
          </p:nvPr>
        </p:nvSpPr>
        <p:spPr>
          <a:xfrm>
            <a:off x="6007937" y="2321406"/>
            <a:ext cx="2600055" cy="1957811"/>
          </a:xfrm>
          <a:prstGeom prst="hexagon">
            <a:avLst/>
          </a:prstGeo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54" name="Picture Placeholder 10"/>
          <p:cNvSpPr>
            <a:spLocks noGrp="1" noChangeAspect="1"/>
          </p:cNvSpPr>
          <p:nvPr>
            <p:ph type="pic" sz="quarter" idx="31"/>
          </p:nvPr>
        </p:nvSpPr>
        <p:spPr>
          <a:xfrm>
            <a:off x="8603806" y="3391318"/>
            <a:ext cx="2600055" cy="1957811"/>
          </a:xfrm>
          <a:prstGeom prst="hexagon">
            <a:avLst/>
          </a:prstGeo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026617057"/>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 pictures oval">
    <p:spTree>
      <p:nvGrpSpPr>
        <p:cNvPr id="1" name=""/>
        <p:cNvGrpSpPr/>
        <p:nvPr/>
      </p:nvGrpSpPr>
      <p:grpSpPr>
        <a:xfrm>
          <a:off x="0" y="0"/>
          <a:ext cx="0" cy="0"/>
          <a:chOff x="0" y="0"/>
          <a:chExt cx="0" cy="0"/>
        </a:xfrm>
      </p:grpSpPr>
      <p:sp>
        <p:nvSpPr>
          <p:cNvPr id="28" name="Oval 27"/>
          <p:cNvSpPr/>
          <p:nvPr userDrawn="1"/>
        </p:nvSpPr>
        <p:spPr>
          <a:xfrm>
            <a:off x="5912775"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Oval 25"/>
          <p:cNvSpPr/>
          <p:nvPr userDrawn="1"/>
        </p:nvSpPr>
        <p:spPr>
          <a:xfrm>
            <a:off x="3320065"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Oval 26"/>
          <p:cNvSpPr/>
          <p:nvPr userDrawn="1"/>
        </p:nvSpPr>
        <p:spPr>
          <a:xfrm>
            <a:off x="8511803"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userDrawn="1"/>
        </p:nvSpPr>
        <p:spPr>
          <a:xfrm>
            <a:off x="721037"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813040" y="2321406"/>
            <a:ext cx="2600055" cy="1957811"/>
          </a:xfrm>
          <a:prstGeom prst="ellipse">
            <a:avLst/>
          </a:prstGeom>
          <a:solidFill>
            <a:srgbClr val="0095CD">
              <a:alpha val="30000"/>
            </a:srgbClr>
          </a:solidFill>
          <a:ln w="57150">
            <a:noFill/>
          </a:ln>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0" name="Picture Placeholder 10"/>
          <p:cNvSpPr>
            <a:spLocks noGrp="1" noChangeAspect="1"/>
          </p:cNvSpPr>
          <p:nvPr>
            <p:ph type="pic" sz="quarter" idx="23"/>
          </p:nvPr>
        </p:nvSpPr>
        <p:spPr>
          <a:xfrm>
            <a:off x="3410489" y="3391318"/>
            <a:ext cx="2600055" cy="1957811"/>
          </a:xfrm>
          <a:prstGeom prst="ellipse">
            <a:avLst/>
          </a:prstGeom>
          <a:solidFill>
            <a:srgbClr val="324D5E">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8" name="Picture Placeholder 10"/>
          <p:cNvSpPr>
            <a:spLocks noGrp="1" noChangeAspect="1"/>
          </p:cNvSpPr>
          <p:nvPr>
            <p:ph type="pic" sz="quarter" idx="28"/>
          </p:nvPr>
        </p:nvSpPr>
        <p:spPr>
          <a:xfrm>
            <a:off x="6007937" y="2321406"/>
            <a:ext cx="2600055" cy="1957811"/>
          </a:xfrm>
          <a:prstGeom prst="ellipse">
            <a:avLst/>
          </a:prstGeom>
          <a:solidFill>
            <a:srgbClr val="F17C3F">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54" name="Picture Placeholder 10"/>
          <p:cNvSpPr>
            <a:spLocks noGrp="1" noChangeAspect="1"/>
          </p:cNvSpPr>
          <p:nvPr>
            <p:ph type="pic" sz="quarter" idx="31"/>
          </p:nvPr>
        </p:nvSpPr>
        <p:spPr>
          <a:xfrm>
            <a:off x="8603806" y="3391318"/>
            <a:ext cx="2600055" cy="1957811"/>
          </a:xfrm>
          <a:prstGeom prst="ellipse">
            <a:avLst/>
          </a:prstGeom>
          <a:solidFill>
            <a:srgbClr val="7BB21B">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76791430"/>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4x2 pictures circle">
    <p:spTree>
      <p:nvGrpSpPr>
        <p:cNvPr id="1" name=""/>
        <p:cNvGrpSpPr/>
        <p:nvPr/>
      </p:nvGrpSpPr>
      <p:grpSpPr>
        <a:xfrm>
          <a:off x="0" y="0"/>
          <a:ext cx="0" cy="0"/>
          <a:chOff x="0" y="0"/>
          <a:chExt cx="0" cy="0"/>
        </a:xfrm>
      </p:grpSpPr>
      <p:sp>
        <p:nvSpPr>
          <p:cNvPr id="3" name="Oval 2"/>
          <p:cNvSpPr>
            <a:spLocks noChangeAspect="1"/>
          </p:cNvSpPr>
          <p:nvPr userDrawn="1"/>
        </p:nvSpPr>
        <p:spPr>
          <a:xfrm>
            <a:off x="894311"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Picture Placeholder 10"/>
          <p:cNvSpPr>
            <a:spLocks noGrp="1" noChangeAspect="1"/>
          </p:cNvSpPr>
          <p:nvPr>
            <p:ph type="pic" sz="quarter" idx="14"/>
          </p:nvPr>
        </p:nvSpPr>
        <p:spPr>
          <a:xfrm>
            <a:off x="971180" y="1902617"/>
            <a:ext cx="1844841" cy="1844841"/>
          </a:xfrm>
          <a:prstGeom prst="ellipse">
            <a:avLst/>
          </a:prstGeom>
          <a:solidFill>
            <a:srgbClr val="0095CD">
              <a:alpha val="30000"/>
            </a:srgbClr>
          </a:solidFill>
          <a:ln w="57150">
            <a:noFill/>
          </a:ln>
        </p:spPr>
        <p:txBody>
          <a:bodyPr/>
          <a:lstStyle/>
          <a:p>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595152"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1" name="Oval 50"/>
          <p:cNvSpPr>
            <a:spLocks noChangeAspect="1"/>
          </p:cNvSpPr>
          <p:nvPr userDrawn="1"/>
        </p:nvSpPr>
        <p:spPr>
          <a:xfrm>
            <a:off x="8889332"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Picture Placeholder 10"/>
          <p:cNvSpPr>
            <a:spLocks noGrp="1" noChangeAspect="1"/>
          </p:cNvSpPr>
          <p:nvPr>
            <p:ph type="pic" sz="quarter" idx="19"/>
          </p:nvPr>
        </p:nvSpPr>
        <p:spPr>
          <a:xfrm>
            <a:off x="8966201" y="1902617"/>
            <a:ext cx="1844841" cy="1844841"/>
          </a:xfrm>
          <a:prstGeom prst="ellipse">
            <a:avLst/>
          </a:prstGeom>
          <a:solidFill>
            <a:srgbClr val="0095CD">
              <a:alpha val="30000"/>
            </a:srgbClr>
          </a:solidFill>
          <a:ln w="57150">
            <a:noFill/>
          </a:ln>
        </p:spPr>
        <p:txBody>
          <a:bodyPr/>
          <a:lstStyle/>
          <a:p>
            <a:endParaRPr lang="en-US"/>
          </a:p>
        </p:txBody>
      </p:sp>
      <p:sp>
        <p:nvSpPr>
          <p:cNvPr id="53" name="Text Placeholder 29"/>
          <p:cNvSpPr>
            <a:spLocks noGrp="1"/>
          </p:cNvSpPr>
          <p:nvPr>
            <p:ph type="body" sz="quarter" idx="20" hasCustomPrompt="1"/>
          </p:nvPr>
        </p:nvSpPr>
        <p:spPr>
          <a:xfrm>
            <a:off x="8590173"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7" name="Oval 56"/>
          <p:cNvSpPr>
            <a:spLocks noChangeAspect="1"/>
          </p:cNvSpPr>
          <p:nvPr userDrawn="1"/>
        </p:nvSpPr>
        <p:spPr>
          <a:xfrm>
            <a:off x="6224325"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Picture Placeholder 10"/>
          <p:cNvSpPr>
            <a:spLocks noGrp="1" noChangeAspect="1"/>
          </p:cNvSpPr>
          <p:nvPr>
            <p:ph type="pic" sz="quarter" idx="21"/>
          </p:nvPr>
        </p:nvSpPr>
        <p:spPr>
          <a:xfrm>
            <a:off x="6301194" y="1902617"/>
            <a:ext cx="1844841" cy="1844841"/>
          </a:xfrm>
          <a:prstGeom prst="ellipse">
            <a:avLst/>
          </a:prstGeom>
          <a:solidFill>
            <a:srgbClr val="0095CD">
              <a:alpha val="30000"/>
            </a:srgbClr>
          </a:solidFill>
          <a:ln w="57150">
            <a:noFill/>
          </a:ln>
        </p:spPr>
        <p:txBody>
          <a:bodyPr/>
          <a:lstStyle/>
          <a:p>
            <a:endParaRPr lang="en-US"/>
          </a:p>
        </p:txBody>
      </p:sp>
      <p:sp>
        <p:nvSpPr>
          <p:cNvPr id="59" name="Text Placeholder 29"/>
          <p:cNvSpPr>
            <a:spLocks noGrp="1"/>
          </p:cNvSpPr>
          <p:nvPr>
            <p:ph type="body" sz="quarter" idx="22" hasCustomPrompt="1"/>
          </p:nvPr>
        </p:nvSpPr>
        <p:spPr>
          <a:xfrm>
            <a:off x="5925166"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0" name="Oval 59"/>
          <p:cNvSpPr>
            <a:spLocks noChangeAspect="1"/>
          </p:cNvSpPr>
          <p:nvPr userDrawn="1"/>
        </p:nvSpPr>
        <p:spPr>
          <a:xfrm>
            <a:off x="3559318"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Picture Placeholder 10"/>
          <p:cNvSpPr>
            <a:spLocks noGrp="1" noChangeAspect="1"/>
          </p:cNvSpPr>
          <p:nvPr>
            <p:ph type="pic" sz="quarter" idx="23"/>
          </p:nvPr>
        </p:nvSpPr>
        <p:spPr>
          <a:xfrm>
            <a:off x="3636187" y="1902617"/>
            <a:ext cx="1844841" cy="1844841"/>
          </a:xfrm>
          <a:prstGeom prst="ellipse">
            <a:avLst/>
          </a:prstGeom>
          <a:solidFill>
            <a:srgbClr val="0095CD">
              <a:alpha val="30000"/>
            </a:srgbClr>
          </a:solidFill>
          <a:ln w="57150">
            <a:noFill/>
          </a:ln>
        </p:spPr>
        <p:txBody>
          <a:bodyPr/>
          <a:lstStyle/>
          <a:p>
            <a:endParaRPr lang="en-US"/>
          </a:p>
        </p:txBody>
      </p:sp>
      <p:sp>
        <p:nvSpPr>
          <p:cNvPr id="62" name="Text Placeholder 29"/>
          <p:cNvSpPr>
            <a:spLocks noGrp="1"/>
          </p:cNvSpPr>
          <p:nvPr>
            <p:ph type="body" sz="quarter" idx="24" hasCustomPrompt="1"/>
          </p:nvPr>
        </p:nvSpPr>
        <p:spPr>
          <a:xfrm>
            <a:off x="3260159"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7" name="Oval 66"/>
          <p:cNvSpPr>
            <a:spLocks noChangeAspect="1"/>
          </p:cNvSpPr>
          <p:nvPr userDrawn="1"/>
        </p:nvSpPr>
        <p:spPr>
          <a:xfrm>
            <a:off x="894311"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Picture Placeholder 10"/>
          <p:cNvSpPr>
            <a:spLocks noGrp="1" noChangeAspect="1"/>
          </p:cNvSpPr>
          <p:nvPr>
            <p:ph type="pic" sz="quarter" idx="25"/>
          </p:nvPr>
        </p:nvSpPr>
        <p:spPr>
          <a:xfrm>
            <a:off x="971180" y="4345803"/>
            <a:ext cx="1844841" cy="1844841"/>
          </a:xfrm>
          <a:prstGeom prst="ellipse">
            <a:avLst/>
          </a:prstGeom>
          <a:solidFill>
            <a:srgbClr val="0095CD">
              <a:alpha val="30000"/>
            </a:srgbClr>
          </a:solidFill>
          <a:ln w="57150">
            <a:noFill/>
          </a:ln>
        </p:spPr>
        <p:txBody>
          <a:bodyPr/>
          <a:lstStyle/>
          <a:p>
            <a:endParaRPr lang="en-US"/>
          </a:p>
        </p:txBody>
      </p:sp>
      <p:sp>
        <p:nvSpPr>
          <p:cNvPr id="69" name="Text Placeholder 29"/>
          <p:cNvSpPr>
            <a:spLocks noGrp="1"/>
          </p:cNvSpPr>
          <p:nvPr>
            <p:ph type="body" sz="quarter" idx="26" hasCustomPrompt="1"/>
          </p:nvPr>
        </p:nvSpPr>
        <p:spPr>
          <a:xfrm>
            <a:off x="595152"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0" name="Oval 69"/>
          <p:cNvSpPr>
            <a:spLocks noChangeAspect="1"/>
          </p:cNvSpPr>
          <p:nvPr userDrawn="1"/>
        </p:nvSpPr>
        <p:spPr>
          <a:xfrm>
            <a:off x="8889332"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Picture Placeholder 10"/>
          <p:cNvSpPr>
            <a:spLocks noGrp="1" noChangeAspect="1"/>
          </p:cNvSpPr>
          <p:nvPr>
            <p:ph type="pic" sz="quarter" idx="27"/>
          </p:nvPr>
        </p:nvSpPr>
        <p:spPr>
          <a:xfrm>
            <a:off x="8966201" y="4345803"/>
            <a:ext cx="1844841" cy="1844841"/>
          </a:xfrm>
          <a:prstGeom prst="ellipse">
            <a:avLst/>
          </a:prstGeom>
          <a:solidFill>
            <a:srgbClr val="0095CD">
              <a:alpha val="30000"/>
            </a:srgbClr>
          </a:solidFill>
          <a:ln w="57150">
            <a:noFill/>
          </a:ln>
        </p:spPr>
        <p:txBody>
          <a:bodyPr/>
          <a:lstStyle/>
          <a:p>
            <a:endParaRPr lang="en-US"/>
          </a:p>
        </p:txBody>
      </p:sp>
      <p:sp>
        <p:nvSpPr>
          <p:cNvPr id="72" name="Text Placeholder 29"/>
          <p:cNvSpPr>
            <a:spLocks noGrp="1"/>
          </p:cNvSpPr>
          <p:nvPr>
            <p:ph type="body" sz="quarter" idx="28" hasCustomPrompt="1"/>
          </p:nvPr>
        </p:nvSpPr>
        <p:spPr>
          <a:xfrm>
            <a:off x="8590173"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3" name="Oval 72"/>
          <p:cNvSpPr>
            <a:spLocks noChangeAspect="1"/>
          </p:cNvSpPr>
          <p:nvPr userDrawn="1"/>
        </p:nvSpPr>
        <p:spPr>
          <a:xfrm>
            <a:off x="6224325"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Picture Placeholder 10"/>
          <p:cNvSpPr>
            <a:spLocks noGrp="1" noChangeAspect="1"/>
          </p:cNvSpPr>
          <p:nvPr>
            <p:ph type="pic" sz="quarter" idx="29"/>
          </p:nvPr>
        </p:nvSpPr>
        <p:spPr>
          <a:xfrm>
            <a:off x="6301194" y="4345803"/>
            <a:ext cx="1844841" cy="1844841"/>
          </a:xfrm>
          <a:prstGeom prst="ellipse">
            <a:avLst/>
          </a:prstGeom>
          <a:solidFill>
            <a:srgbClr val="0095CD">
              <a:alpha val="30000"/>
            </a:srgbClr>
          </a:solidFill>
          <a:ln w="57150">
            <a:noFill/>
          </a:ln>
        </p:spPr>
        <p:txBody>
          <a:bodyPr/>
          <a:lstStyle/>
          <a:p>
            <a:endParaRPr lang="en-US"/>
          </a:p>
        </p:txBody>
      </p:sp>
      <p:sp>
        <p:nvSpPr>
          <p:cNvPr id="75" name="Text Placeholder 29"/>
          <p:cNvSpPr>
            <a:spLocks noGrp="1"/>
          </p:cNvSpPr>
          <p:nvPr>
            <p:ph type="body" sz="quarter" idx="30" hasCustomPrompt="1"/>
          </p:nvPr>
        </p:nvSpPr>
        <p:spPr>
          <a:xfrm>
            <a:off x="5925166"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6" name="Oval 75"/>
          <p:cNvSpPr>
            <a:spLocks noChangeAspect="1"/>
          </p:cNvSpPr>
          <p:nvPr userDrawn="1"/>
        </p:nvSpPr>
        <p:spPr>
          <a:xfrm>
            <a:off x="3559318"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Picture Placeholder 10"/>
          <p:cNvSpPr>
            <a:spLocks noGrp="1" noChangeAspect="1"/>
          </p:cNvSpPr>
          <p:nvPr>
            <p:ph type="pic" sz="quarter" idx="31"/>
          </p:nvPr>
        </p:nvSpPr>
        <p:spPr>
          <a:xfrm>
            <a:off x="3636187" y="4345803"/>
            <a:ext cx="1844841" cy="1844841"/>
          </a:xfrm>
          <a:prstGeom prst="ellipse">
            <a:avLst/>
          </a:prstGeom>
          <a:solidFill>
            <a:srgbClr val="0095CD">
              <a:alpha val="30000"/>
            </a:srgbClr>
          </a:solidFill>
          <a:ln w="57150">
            <a:noFill/>
          </a:ln>
        </p:spPr>
        <p:txBody>
          <a:bodyPr/>
          <a:lstStyle/>
          <a:p>
            <a:endParaRPr lang="en-US"/>
          </a:p>
        </p:txBody>
      </p:sp>
      <p:sp>
        <p:nvSpPr>
          <p:cNvPr id="78" name="Text Placeholder 29"/>
          <p:cNvSpPr>
            <a:spLocks noGrp="1"/>
          </p:cNvSpPr>
          <p:nvPr>
            <p:ph type="body" sz="quarter" idx="32" hasCustomPrompt="1"/>
          </p:nvPr>
        </p:nvSpPr>
        <p:spPr>
          <a:xfrm>
            <a:off x="3260159"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215464258"/>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 pictures title and desc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562431614"/>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 pictures and skill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9" name="Text Placeholder 29"/>
          <p:cNvSpPr>
            <a:spLocks noGrp="1"/>
          </p:cNvSpPr>
          <p:nvPr>
            <p:ph type="body" sz="quarter" idx="26" hasCustomPrompt="1"/>
          </p:nvPr>
        </p:nvSpPr>
        <p:spPr>
          <a:xfrm>
            <a:off x="351616" y="3483798"/>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 name="TextBox 2"/>
          <p:cNvSpPr txBox="1"/>
          <p:nvPr userDrawn="1"/>
        </p:nvSpPr>
        <p:spPr>
          <a:xfrm>
            <a:off x="370264" y="4416650"/>
            <a:ext cx="941283" cy="492443"/>
          </a:xfrm>
          <a:prstGeom prst="rect">
            <a:avLst/>
          </a:prstGeom>
          <a:noFill/>
        </p:spPr>
        <p:txBody>
          <a:bodyPr wrap="none" rtlCol="0">
            <a:spAutoFit/>
          </a:bodyPr>
          <a:lstStyle/>
          <a:p>
            <a:r>
              <a:rPr lang="en-US" sz="2600" smtClean="0">
                <a:solidFill>
                  <a:srgbClr val="273339"/>
                </a:solidFill>
              </a:rPr>
              <a:t>Skills:</a:t>
            </a:r>
            <a:endParaRPr lang="en-US" sz="2600">
              <a:solidFill>
                <a:srgbClr val="273339"/>
              </a:solidFill>
            </a:endParaRPr>
          </a:p>
        </p:txBody>
      </p:sp>
      <p:sp>
        <p:nvSpPr>
          <p:cNvPr id="85" name="Text Placeholder 29"/>
          <p:cNvSpPr>
            <a:spLocks noGrp="1"/>
          </p:cNvSpPr>
          <p:nvPr>
            <p:ph type="body" sz="quarter" idx="18" hasCustomPrompt="1"/>
          </p:nvPr>
        </p:nvSpPr>
        <p:spPr>
          <a:xfrm>
            <a:off x="2439924" y="1722197"/>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Name Here</a:t>
            </a:r>
            <a:endParaRPr lang="en-US"/>
          </a:p>
        </p:txBody>
      </p:sp>
      <p:sp>
        <p:nvSpPr>
          <p:cNvPr id="86" name="Text Placeholder 29"/>
          <p:cNvSpPr>
            <a:spLocks noGrp="1"/>
          </p:cNvSpPr>
          <p:nvPr>
            <p:ph type="body" sz="quarter" idx="22" hasCustomPrompt="1"/>
          </p:nvPr>
        </p:nvSpPr>
        <p:spPr>
          <a:xfrm>
            <a:off x="2439924" y="2313821"/>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Job Title Here</a:t>
            </a:r>
            <a:endParaRPr lang="en-US"/>
          </a:p>
        </p:txBody>
      </p:sp>
      <p:sp>
        <p:nvSpPr>
          <p:cNvPr id="87" name="Text Placeholder 29"/>
          <p:cNvSpPr>
            <a:spLocks noGrp="1"/>
          </p:cNvSpPr>
          <p:nvPr>
            <p:ph type="body" sz="quarter" idx="27" hasCustomPrompt="1"/>
          </p:nvPr>
        </p:nvSpPr>
        <p:spPr>
          <a:xfrm>
            <a:off x="2948511" y="2868500"/>
            <a:ext cx="2087181" cy="431800"/>
          </a:xfrm>
          <a:noFill/>
        </p:spPr>
        <p:txBody>
          <a:bodyPr anchor="ctr">
            <a:normAutofit/>
          </a:bodyPr>
          <a:lstStyle>
            <a:lvl1pPr marL="0" indent="0" algn="r">
              <a:buNone/>
              <a:defRPr sz="1400" u="sng">
                <a:solidFill>
                  <a:srgbClr val="8C9CA6"/>
                </a:solidFill>
              </a:defRPr>
            </a:lvl1pPr>
          </a:lstStyle>
          <a:p>
            <a:pPr lvl="0"/>
            <a:r>
              <a:rPr lang="en-US" smtClean="0"/>
              <a:t>Email here</a:t>
            </a:r>
            <a:endParaRPr lang="en-US"/>
          </a:p>
        </p:txBody>
      </p:sp>
      <p:sp>
        <p:nvSpPr>
          <p:cNvPr id="88" name="Picture Placeholder 10"/>
          <p:cNvSpPr>
            <a:spLocks noGrp="1" noChangeAspect="1"/>
          </p:cNvSpPr>
          <p:nvPr>
            <p:ph type="pic" sz="quarter" idx="28"/>
          </p:nvPr>
        </p:nvSpPr>
        <p:spPr>
          <a:xfrm>
            <a:off x="6893513" y="1425678"/>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89" name="Text Placeholder 29"/>
          <p:cNvSpPr>
            <a:spLocks noGrp="1"/>
          </p:cNvSpPr>
          <p:nvPr>
            <p:ph type="body" sz="quarter" idx="29" hasCustomPrompt="1"/>
          </p:nvPr>
        </p:nvSpPr>
        <p:spPr>
          <a:xfrm>
            <a:off x="6890354" y="3483796"/>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103" name="TextBox 102"/>
          <p:cNvSpPr txBox="1"/>
          <p:nvPr userDrawn="1"/>
        </p:nvSpPr>
        <p:spPr>
          <a:xfrm>
            <a:off x="6909002" y="4416648"/>
            <a:ext cx="941283" cy="492443"/>
          </a:xfrm>
          <a:prstGeom prst="rect">
            <a:avLst/>
          </a:prstGeom>
          <a:noFill/>
        </p:spPr>
        <p:txBody>
          <a:bodyPr wrap="none" rtlCol="0">
            <a:spAutoFit/>
          </a:bodyPr>
          <a:lstStyle/>
          <a:p>
            <a:r>
              <a:rPr lang="en-US" sz="2600" smtClean="0">
                <a:solidFill>
                  <a:srgbClr val="273339"/>
                </a:solidFill>
              </a:rPr>
              <a:t>Skills:</a:t>
            </a:r>
            <a:endParaRPr lang="en-US" sz="2600">
              <a:solidFill>
                <a:srgbClr val="273339"/>
              </a:solidFill>
            </a:endParaRPr>
          </a:p>
        </p:txBody>
      </p:sp>
      <p:sp>
        <p:nvSpPr>
          <p:cNvPr id="104" name="Text Placeholder 29"/>
          <p:cNvSpPr>
            <a:spLocks noGrp="1"/>
          </p:cNvSpPr>
          <p:nvPr>
            <p:ph type="body" sz="quarter" idx="30" hasCustomPrompt="1"/>
          </p:nvPr>
        </p:nvSpPr>
        <p:spPr>
          <a:xfrm>
            <a:off x="8978662" y="1722195"/>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Name Here</a:t>
            </a:r>
            <a:endParaRPr lang="en-US"/>
          </a:p>
        </p:txBody>
      </p:sp>
      <p:sp>
        <p:nvSpPr>
          <p:cNvPr id="105" name="Text Placeholder 29"/>
          <p:cNvSpPr>
            <a:spLocks noGrp="1"/>
          </p:cNvSpPr>
          <p:nvPr>
            <p:ph type="body" sz="quarter" idx="31" hasCustomPrompt="1"/>
          </p:nvPr>
        </p:nvSpPr>
        <p:spPr>
          <a:xfrm>
            <a:off x="8978662" y="2313819"/>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Job Title Here</a:t>
            </a:r>
            <a:endParaRPr lang="en-US"/>
          </a:p>
        </p:txBody>
      </p:sp>
      <p:sp>
        <p:nvSpPr>
          <p:cNvPr id="106" name="Text Placeholder 29"/>
          <p:cNvSpPr>
            <a:spLocks noGrp="1"/>
          </p:cNvSpPr>
          <p:nvPr>
            <p:ph type="body" sz="quarter" idx="32" hasCustomPrompt="1"/>
          </p:nvPr>
        </p:nvSpPr>
        <p:spPr>
          <a:xfrm>
            <a:off x="9487249" y="2868498"/>
            <a:ext cx="2087181" cy="431800"/>
          </a:xfrm>
          <a:noFill/>
        </p:spPr>
        <p:txBody>
          <a:bodyPr anchor="ctr">
            <a:normAutofit/>
          </a:bodyPr>
          <a:lstStyle>
            <a:lvl1pPr marL="0" indent="0" algn="r">
              <a:buNone/>
              <a:defRPr sz="1400" u="sng">
                <a:solidFill>
                  <a:srgbClr val="8C9CA6"/>
                </a:solidFill>
              </a:defRPr>
            </a:lvl1pPr>
          </a:lstStyle>
          <a:p>
            <a:pPr lvl="0"/>
            <a:r>
              <a:rPr lang="en-US" smtClean="0"/>
              <a:t>Email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724917718"/>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5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595448"/>
            <a:ext cx="4458968" cy="335755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61600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929496"/>
            <a:ext cx="4462272"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61600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5198839"/>
            <a:ext cx="4462272" cy="431800"/>
          </a:xfrm>
        </p:spPr>
        <p:txBody>
          <a:bodyPr anchor="ctr">
            <a:normAutofit/>
          </a:bodyPr>
          <a:lstStyle>
            <a:lvl1pPr marL="0" indent="0" algn="ctr">
              <a:buNone/>
              <a:defRPr sz="3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6160007" y="3168050"/>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5596457"/>
            <a:ext cx="4462272" cy="431800"/>
          </a:xfrm>
        </p:spPr>
        <p:txBody>
          <a:bodyPr anchor="ctr">
            <a:noAutofit/>
          </a:bodyPr>
          <a:lstStyle>
            <a:lvl1pPr marL="0" indent="0" algn="ctr">
              <a:buNone/>
              <a:defRPr sz="2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6160007" y="3476507"/>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45" name="Picture Placeholder 10"/>
          <p:cNvSpPr>
            <a:spLocks noGrp="1" noChangeAspect="1"/>
          </p:cNvSpPr>
          <p:nvPr>
            <p:ph type="pic" sz="quarter" idx="24"/>
          </p:nvPr>
        </p:nvSpPr>
        <p:spPr>
          <a:xfrm>
            <a:off x="61555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6" name="Rectangle 45"/>
          <p:cNvSpPr/>
          <p:nvPr userDrawn="1"/>
        </p:nvSpPr>
        <p:spPr>
          <a:xfrm>
            <a:off x="61555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Text Placeholder 29"/>
          <p:cNvSpPr>
            <a:spLocks noGrp="1"/>
          </p:cNvSpPr>
          <p:nvPr>
            <p:ph type="body" sz="quarter" idx="25" hasCustomPrompt="1"/>
          </p:nvPr>
        </p:nvSpPr>
        <p:spPr>
          <a:xfrm>
            <a:off x="6155539" y="5606515"/>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48" name="Text Placeholder 29"/>
          <p:cNvSpPr>
            <a:spLocks noGrp="1"/>
          </p:cNvSpPr>
          <p:nvPr>
            <p:ph type="body" sz="quarter" idx="26" hasCustomPrompt="1"/>
          </p:nvPr>
        </p:nvSpPr>
        <p:spPr>
          <a:xfrm>
            <a:off x="6155539" y="5914972"/>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49" name="Picture Placeholder 10"/>
          <p:cNvSpPr>
            <a:spLocks noGrp="1" noChangeAspect="1"/>
          </p:cNvSpPr>
          <p:nvPr>
            <p:ph type="pic" sz="quarter" idx="27"/>
          </p:nvPr>
        </p:nvSpPr>
        <p:spPr>
          <a:xfrm>
            <a:off x="93604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0" name="Rectangle 49"/>
          <p:cNvSpPr/>
          <p:nvPr userDrawn="1"/>
        </p:nvSpPr>
        <p:spPr>
          <a:xfrm>
            <a:off x="93604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Text Placeholder 29"/>
          <p:cNvSpPr>
            <a:spLocks noGrp="1"/>
          </p:cNvSpPr>
          <p:nvPr>
            <p:ph type="body" sz="quarter" idx="28" hasCustomPrompt="1"/>
          </p:nvPr>
        </p:nvSpPr>
        <p:spPr>
          <a:xfrm>
            <a:off x="9360407" y="3168050"/>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52" name="Text Placeholder 29"/>
          <p:cNvSpPr>
            <a:spLocks noGrp="1"/>
          </p:cNvSpPr>
          <p:nvPr>
            <p:ph type="body" sz="quarter" idx="29" hasCustomPrompt="1"/>
          </p:nvPr>
        </p:nvSpPr>
        <p:spPr>
          <a:xfrm>
            <a:off x="9360407" y="3476507"/>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30"/>
          </p:nvPr>
        </p:nvSpPr>
        <p:spPr>
          <a:xfrm>
            <a:off x="93559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93559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Text Placeholder 29"/>
          <p:cNvSpPr>
            <a:spLocks noGrp="1"/>
          </p:cNvSpPr>
          <p:nvPr>
            <p:ph type="body" sz="quarter" idx="31" hasCustomPrompt="1"/>
          </p:nvPr>
        </p:nvSpPr>
        <p:spPr>
          <a:xfrm>
            <a:off x="9355939" y="5606515"/>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56" name="Text Placeholder 29"/>
          <p:cNvSpPr>
            <a:spLocks noGrp="1"/>
          </p:cNvSpPr>
          <p:nvPr>
            <p:ph type="body" sz="quarter" idx="32" hasCustomPrompt="1"/>
          </p:nvPr>
        </p:nvSpPr>
        <p:spPr>
          <a:xfrm>
            <a:off x="9355939" y="5914972"/>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grpSp>
        <p:nvGrpSpPr>
          <p:cNvPr id="33" name="Group 32"/>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5304587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x2 icons and intro">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2762445"/>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3194246"/>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2536672"/>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669224"/>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5101025"/>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443451"/>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7411721" y="2762445"/>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7411721" y="3194246"/>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6557978" y="2536672"/>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7411721" y="4669224"/>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7411721" y="5101025"/>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6557978" y="4443451"/>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8" name="Text Placeholder 29"/>
          <p:cNvSpPr>
            <a:spLocks noGrp="1"/>
          </p:cNvSpPr>
          <p:nvPr>
            <p:ph type="body" sz="quarter" idx="42" hasCustomPrompt="1"/>
          </p:nvPr>
        </p:nvSpPr>
        <p:spPr>
          <a:xfrm>
            <a:off x="909471" y="1425678"/>
            <a:ext cx="10373058" cy="773698"/>
          </a:xfrm>
          <a:solidFill>
            <a:schemeClr val="tx1">
              <a:lumMod val="10000"/>
              <a:lumOff val="90000"/>
            </a:schemeClr>
          </a:solidFill>
        </p:spPr>
        <p:txBody>
          <a:bodyPr anchor="ctr">
            <a:normAutofit/>
          </a:bodyPr>
          <a:lstStyle>
            <a:lvl1pPr marL="0" indent="0" algn="ctr">
              <a:buNone/>
              <a:defRPr sz="2000">
                <a:solidFill>
                  <a:schemeClr val="tx2"/>
                </a:solidFill>
              </a:defRPr>
            </a:lvl1pPr>
          </a:lstStyle>
          <a:p>
            <a:pPr lvl="0"/>
            <a:r>
              <a:rPr lang="en-US" smtClean="0"/>
              <a:t>Short introduction text here</a:t>
            </a:r>
            <a:endParaRPr lang="en-US"/>
          </a:p>
        </p:txBody>
      </p:sp>
      <p:grpSp>
        <p:nvGrpSpPr>
          <p:cNvPr id="29" name="Group 28"/>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33399057"/>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 pictures and quot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236041"/>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236040"/>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191842"/>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4191841"/>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4325300"/>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4325300"/>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4799118"/>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8C9CA6"/>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Job Title Here</a:t>
            </a:r>
          </a:p>
        </p:txBody>
      </p:sp>
      <p:sp>
        <p:nvSpPr>
          <p:cNvPr id="37" name="Text Placeholder 29"/>
          <p:cNvSpPr>
            <a:spLocks noGrp="1"/>
          </p:cNvSpPr>
          <p:nvPr>
            <p:ph type="body" sz="quarter" idx="24" hasCustomPrompt="1"/>
          </p:nvPr>
        </p:nvSpPr>
        <p:spPr>
          <a:xfrm>
            <a:off x="6278479" y="4799118"/>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1" name="Text Placeholder 29"/>
          <p:cNvSpPr>
            <a:spLocks noGrp="1"/>
          </p:cNvSpPr>
          <p:nvPr>
            <p:ph type="body" sz="quarter" idx="27" hasCustomPrompt="1"/>
          </p:nvPr>
        </p:nvSpPr>
        <p:spPr>
          <a:xfrm>
            <a:off x="3314870" y="2368596"/>
            <a:ext cx="2596896" cy="2862322"/>
          </a:xfrm>
        </p:spPr>
        <p:txBody>
          <a:bodyPr anchor="ctr">
            <a:spAutoFit/>
          </a:bodyPr>
          <a:lstStyle>
            <a:lvl1pPr marL="0" indent="457200" algn="just">
              <a:buNone/>
              <a:defRPr sz="2000">
                <a:solidFill>
                  <a:srgbClr val="324D5E"/>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 name="TextBox 2"/>
          <p:cNvSpPr txBox="1"/>
          <p:nvPr userDrawn="1"/>
        </p:nvSpPr>
        <p:spPr>
          <a:xfrm>
            <a:off x="3000251" y="1746844"/>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1" name="TextBox 40"/>
          <p:cNvSpPr txBox="1"/>
          <p:nvPr userDrawn="1"/>
        </p:nvSpPr>
        <p:spPr>
          <a:xfrm>
            <a:off x="8926209" y="1746844"/>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2" name="TextBox 41"/>
          <p:cNvSpPr txBox="1"/>
          <p:nvPr userDrawn="1"/>
        </p:nvSpPr>
        <p:spPr>
          <a:xfrm>
            <a:off x="11353800" y="4650409"/>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3" name="TextBox 42"/>
          <p:cNvSpPr txBox="1"/>
          <p:nvPr userDrawn="1"/>
        </p:nvSpPr>
        <p:spPr>
          <a:xfrm>
            <a:off x="5447574" y="4650409"/>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22" name="Text Placeholder 21"/>
          <p:cNvSpPr>
            <a:spLocks noGrp="1"/>
          </p:cNvSpPr>
          <p:nvPr>
            <p:ph type="body" sz="quarter" idx="31" hasCustomPrompt="1"/>
          </p:nvPr>
        </p:nvSpPr>
        <p:spPr>
          <a:xfrm>
            <a:off x="9235060" y="2368846"/>
            <a:ext cx="2596896" cy="2862072"/>
          </a:xfrm>
        </p:spPr>
        <p:txBody>
          <a:bodyPr vert="horz" lIns="91440" tIns="45720" rIns="91440" bIns="45720" rtlCol="0">
            <a:spAutoFit/>
          </a:bodyPr>
          <a:lstStyle>
            <a:lvl1pPr marL="0" indent="457200" algn="just">
              <a:buNone/>
              <a:defRPr lang="en-US" sz="2000" smtClean="0">
                <a:solidFill>
                  <a:srgbClr val="324D5E"/>
                </a:solidFill>
              </a:defRPr>
            </a:lvl1pPr>
            <a:lvl2pPr>
              <a:defRPr lang="en-US" smtClean="0"/>
            </a:lvl2pPr>
            <a:lvl3pPr>
              <a:defRPr lang="en-US" smtClean="0"/>
            </a:lvl3pPr>
            <a:lvl4pPr>
              <a:defRPr lang="en-US" smtClean="0"/>
            </a:lvl4pPr>
            <a:lvl5pPr>
              <a:defRPr lang="en-US"/>
            </a:lvl5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27" name="Group 26"/>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814754259"/>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4 pictures and tit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10896" y="1425680"/>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10896" y="3012586"/>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10896" y="3274338"/>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10896" y="3605133"/>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23"/>
          </p:nvPr>
        </p:nvSpPr>
        <p:spPr>
          <a:xfrm>
            <a:off x="3460496" y="3274113"/>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460496" y="4861019"/>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Text Placeholder 29"/>
          <p:cNvSpPr>
            <a:spLocks noGrp="1"/>
          </p:cNvSpPr>
          <p:nvPr>
            <p:ph type="body" sz="quarter" idx="24" hasCustomPrompt="1"/>
          </p:nvPr>
        </p:nvSpPr>
        <p:spPr>
          <a:xfrm>
            <a:off x="3460496" y="5122771"/>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25" hasCustomPrompt="1"/>
          </p:nvPr>
        </p:nvSpPr>
        <p:spPr>
          <a:xfrm>
            <a:off x="3460496" y="5453566"/>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7" name="Picture Placeholder 10"/>
          <p:cNvSpPr>
            <a:spLocks noGrp="1" noChangeAspect="1"/>
          </p:cNvSpPr>
          <p:nvPr>
            <p:ph type="pic" sz="quarter" idx="26"/>
          </p:nvPr>
        </p:nvSpPr>
        <p:spPr>
          <a:xfrm>
            <a:off x="6610096" y="1425680"/>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610096" y="3012586"/>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Text Placeholder 29"/>
          <p:cNvSpPr>
            <a:spLocks noGrp="1"/>
          </p:cNvSpPr>
          <p:nvPr>
            <p:ph type="body" sz="quarter" idx="27" hasCustomPrompt="1"/>
          </p:nvPr>
        </p:nvSpPr>
        <p:spPr>
          <a:xfrm>
            <a:off x="6610096" y="3274338"/>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0" name="Text Placeholder 29"/>
          <p:cNvSpPr>
            <a:spLocks noGrp="1"/>
          </p:cNvSpPr>
          <p:nvPr>
            <p:ph type="body" sz="quarter" idx="28" hasCustomPrompt="1"/>
          </p:nvPr>
        </p:nvSpPr>
        <p:spPr>
          <a:xfrm>
            <a:off x="6610096" y="3605133"/>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61" name="Picture Placeholder 10"/>
          <p:cNvSpPr>
            <a:spLocks noGrp="1" noChangeAspect="1"/>
          </p:cNvSpPr>
          <p:nvPr>
            <p:ph type="pic" sz="quarter" idx="29"/>
          </p:nvPr>
        </p:nvSpPr>
        <p:spPr>
          <a:xfrm>
            <a:off x="9759696" y="3274338"/>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759696" y="4861244"/>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Text Placeholder 29"/>
          <p:cNvSpPr>
            <a:spLocks noGrp="1"/>
          </p:cNvSpPr>
          <p:nvPr>
            <p:ph type="body" sz="quarter" idx="30" hasCustomPrompt="1"/>
          </p:nvPr>
        </p:nvSpPr>
        <p:spPr>
          <a:xfrm>
            <a:off x="9759696" y="5122996"/>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4" name="Text Placeholder 29"/>
          <p:cNvSpPr>
            <a:spLocks noGrp="1"/>
          </p:cNvSpPr>
          <p:nvPr>
            <p:ph type="body" sz="quarter" idx="31" hasCustomPrompt="1"/>
          </p:nvPr>
        </p:nvSpPr>
        <p:spPr>
          <a:xfrm>
            <a:off x="9759696" y="5453791"/>
            <a:ext cx="2121408" cy="311784"/>
          </a:xfrm>
        </p:spPr>
        <p:txBody>
          <a:bodyPr anchor="t">
            <a:noAutofit/>
          </a:bodyPr>
          <a:lstStyle>
            <a:lvl1pPr marL="0" indent="0" algn="ctr">
              <a:buNone/>
              <a:defRPr sz="1800">
                <a:solidFill>
                  <a:srgbClr val="8C9CA6"/>
                </a:solidFill>
              </a:defRPr>
            </a:lvl1pPr>
          </a:lstStyle>
          <a:p>
            <a:pPr lvl="0"/>
            <a:r>
              <a:rPr lang="en-US" smtClean="0"/>
              <a:t>Job Title Here</a:t>
            </a:r>
            <a:endParaRPr lang="en-US"/>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670704193"/>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 pictures timelin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579706" y="1589809"/>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579706" y="3176715"/>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Text Placeholder 29"/>
          <p:cNvSpPr>
            <a:spLocks noGrp="1"/>
          </p:cNvSpPr>
          <p:nvPr>
            <p:ph type="body" sz="quarter" idx="22" hasCustomPrompt="1"/>
          </p:nvPr>
        </p:nvSpPr>
        <p:spPr>
          <a:xfrm>
            <a:off x="579706" y="3950472"/>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23"/>
          </p:nvPr>
        </p:nvSpPr>
        <p:spPr>
          <a:xfrm>
            <a:off x="3553978" y="3950472"/>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553345" y="5537378"/>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Text Placeholder 29"/>
          <p:cNvSpPr>
            <a:spLocks noGrp="1"/>
          </p:cNvSpPr>
          <p:nvPr>
            <p:ph type="body" sz="quarter" idx="25" hasCustomPrompt="1"/>
          </p:nvPr>
        </p:nvSpPr>
        <p:spPr>
          <a:xfrm>
            <a:off x="3553345" y="5735868"/>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61" name="Picture Placeholder 10"/>
          <p:cNvSpPr>
            <a:spLocks noGrp="1" noChangeAspect="1"/>
          </p:cNvSpPr>
          <p:nvPr>
            <p:ph type="pic" sz="quarter" idx="29"/>
          </p:nvPr>
        </p:nvSpPr>
        <p:spPr>
          <a:xfrm>
            <a:off x="9393235" y="3950697"/>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393235" y="5537603"/>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Text Placeholder 29"/>
          <p:cNvSpPr>
            <a:spLocks noGrp="1"/>
          </p:cNvSpPr>
          <p:nvPr>
            <p:ph type="body" sz="quarter" idx="31" hasCustomPrompt="1"/>
          </p:nvPr>
        </p:nvSpPr>
        <p:spPr>
          <a:xfrm>
            <a:off x="9393235" y="5736093"/>
            <a:ext cx="2121408" cy="311784"/>
          </a:xfrm>
        </p:spPr>
        <p:txBody>
          <a:bodyPr anchor="t">
            <a:noAutofit/>
          </a:bodyPr>
          <a:lstStyle>
            <a:lvl1pPr marL="0" indent="0" algn="ctr">
              <a:buNone/>
              <a:defRPr sz="1800">
                <a:solidFill>
                  <a:srgbClr val="8C9CA6"/>
                </a:solidFill>
              </a:defRPr>
            </a:lvl1pPr>
          </a:lstStyle>
          <a:p>
            <a:pPr lvl="0"/>
            <a:r>
              <a:rPr lang="en-US" smtClean="0"/>
              <a:t>Job Title Here</a:t>
            </a:r>
            <a:endParaRPr lang="en-US"/>
          </a:p>
        </p:txBody>
      </p:sp>
      <p:sp>
        <p:nvSpPr>
          <p:cNvPr id="3" name="Pentagon 2"/>
          <p:cNvSpPr/>
          <p:nvPr userDrawn="1"/>
        </p:nvSpPr>
        <p:spPr>
          <a:xfrm>
            <a:off x="310895" y="3345750"/>
            <a:ext cx="2889504" cy="494759"/>
          </a:xfrm>
          <a:prstGeom prst="homePlate">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Chevron 30"/>
          <p:cNvSpPr/>
          <p:nvPr userDrawn="1"/>
        </p:nvSpPr>
        <p:spPr>
          <a:xfrm>
            <a:off x="3204252" y="3345750"/>
            <a:ext cx="2889504" cy="494759"/>
          </a:xfrm>
          <a:prstGeom prst="chevron">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Chevron 31"/>
          <p:cNvSpPr/>
          <p:nvPr userDrawn="1"/>
        </p:nvSpPr>
        <p:spPr>
          <a:xfrm>
            <a:off x="6097609" y="3345750"/>
            <a:ext cx="2889504" cy="494759"/>
          </a:xfrm>
          <a:prstGeom prst="chevron">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Chevron 32"/>
          <p:cNvSpPr/>
          <p:nvPr userDrawn="1"/>
        </p:nvSpPr>
        <p:spPr>
          <a:xfrm>
            <a:off x="8990967" y="3345750"/>
            <a:ext cx="2889504" cy="494759"/>
          </a:xfrm>
          <a:prstGeom prst="chevron">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Picture Placeholder 10"/>
          <p:cNvSpPr>
            <a:spLocks noGrp="1" noChangeAspect="1"/>
          </p:cNvSpPr>
          <p:nvPr>
            <p:ph type="pic" sz="quarter" idx="26"/>
          </p:nvPr>
        </p:nvSpPr>
        <p:spPr>
          <a:xfrm>
            <a:off x="6455392" y="1589809"/>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454759" y="3176715"/>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Text Placeholder 29"/>
          <p:cNvSpPr>
            <a:spLocks noGrp="1"/>
          </p:cNvSpPr>
          <p:nvPr>
            <p:ph type="body" sz="quarter" idx="28" hasCustomPrompt="1"/>
          </p:nvPr>
        </p:nvSpPr>
        <p:spPr>
          <a:xfrm>
            <a:off x="6454759" y="3950472"/>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5" name="Text Placeholder 29"/>
          <p:cNvSpPr>
            <a:spLocks noGrp="1"/>
          </p:cNvSpPr>
          <p:nvPr>
            <p:ph type="body" sz="quarter" idx="24" hasCustomPrompt="1"/>
          </p:nvPr>
        </p:nvSpPr>
        <p:spPr>
          <a:xfrm>
            <a:off x="3553345" y="3438467"/>
            <a:ext cx="2121408" cy="311784"/>
          </a:xfrm>
        </p:spPr>
        <p:txBody>
          <a:bodyPr anchor="ctr">
            <a:normAutofit/>
          </a:bodyPr>
          <a:lstStyle>
            <a:lvl1pPr marL="0" indent="0" algn="ctr">
              <a:buNone/>
              <a:defRPr sz="2200">
                <a:solidFill>
                  <a:schemeClr val="bg1"/>
                </a:solidFill>
              </a:defRPr>
            </a:lvl1pPr>
          </a:lstStyle>
          <a:p>
            <a:pPr lvl="0"/>
            <a:r>
              <a:rPr lang="en-US" smtClean="0"/>
              <a:t>Name Here</a:t>
            </a:r>
            <a:endParaRPr lang="en-US"/>
          </a:p>
        </p:txBody>
      </p:sp>
      <p:sp>
        <p:nvSpPr>
          <p:cNvPr id="63" name="Text Placeholder 29"/>
          <p:cNvSpPr>
            <a:spLocks noGrp="1"/>
          </p:cNvSpPr>
          <p:nvPr>
            <p:ph type="body" sz="quarter" idx="30" hasCustomPrompt="1"/>
          </p:nvPr>
        </p:nvSpPr>
        <p:spPr>
          <a:xfrm>
            <a:off x="9393235" y="3438467"/>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0" name="Text Placeholder 29"/>
          <p:cNvSpPr>
            <a:spLocks noGrp="1"/>
          </p:cNvSpPr>
          <p:nvPr>
            <p:ph type="body" sz="quarter" idx="18" hasCustomPrompt="1"/>
          </p:nvPr>
        </p:nvSpPr>
        <p:spPr>
          <a:xfrm>
            <a:off x="579706" y="3438467"/>
            <a:ext cx="2121408" cy="311784"/>
          </a:xfrm>
        </p:spPr>
        <p:txBody>
          <a:bodyPr anchor="ctr">
            <a:normAutofit/>
          </a:bodyPr>
          <a:lstStyle>
            <a:lvl1pPr marL="0" indent="0" algn="ctr">
              <a:buNone/>
              <a:defRPr sz="2200">
                <a:solidFill>
                  <a:schemeClr val="bg1"/>
                </a:solidFill>
              </a:defRPr>
            </a:lvl1pPr>
          </a:lstStyle>
          <a:p>
            <a:pPr lvl="0"/>
            <a:r>
              <a:rPr lang="en-US" smtClean="0"/>
              <a:t>Name Here</a:t>
            </a:r>
            <a:endParaRPr lang="en-US"/>
          </a:p>
        </p:txBody>
      </p:sp>
      <p:sp>
        <p:nvSpPr>
          <p:cNvPr id="59" name="Text Placeholder 29"/>
          <p:cNvSpPr>
            <a:spLocks noGrp="1"/>
          </p:cNvSpPr>
          <p:nvPr>
            <p:ph type="body" sz="quarter" idx="27" hasCustomPrompt="1"/>
          </p:nvPr>
        </p:nvSpPr>
        <p:spPr>
          <a:xfrm>
            <a:off x="6454759" y="3438467"/>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074841001"/>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 picture portfolio">
    <p:spTree>
      <p:nvGrpSpPr>
        <p:cNvPr id="1" name=""/>
        <p:cNvGrpSpPr/>
        <p:nvPr/>
      </p:nvGrpSpPr>
      <p:grpSpPr>
        <a:xfrm>
          <a:off x="0" y="0"/>
          <a:ext cx="0" cy="0"/>
          <a:chOff x="0" y="0"/>
          <a:chExt cx="0" cy="0"/>
        </a:xfrm>
      </p:grpSpPr>
      <p:sp>
        <p:nvSpPr>
          <p:cNvPr id="17" name="Date Placeholder 3"/>
          <p:cNvSpPr>
            <a:spLocks noGrp="1"/>
          </p:cNvSpPr>
          <p:nvPr>
            <p:ph type="dt" sz="half" idx="10"/>
          </p:nvPr>
        </p:nvSpPr>
        <p:spPr>
          <a:xfrm>
            <a:off x="4031479" y="6356350"/>
            <a:ext cx="1543821" cy="365125"/>
          </a:xfrm>
        </p:spPr>
        <p:txBody>
          <a:bodyPr/>
          <a:lstStyle>
            <a:lvl1pPr>
              <a:defRPr>
                <a:solidFill>
                  <a:srgbClr val="273339"/>
                </a:solidFill>
              </a:defRPr>
            </a:lvl1pPr>
          </a:lstStyle>
          <a:p>
            <a:r>
              <a:rPr lang="en-US" smtClean="0"/>
              <a:t>your date here</a:t>
            </a:r>
            <a:endParaRPr lang="en-US"/>
          </a:p>
        </p:txBody>
      </p:sp>
      <p:sp>
        <p:nvSpPr>
          <p:cNvPr id="18" name="Footer Placeholder 4"/>
          <p:cNvSpPr>
            <a:spLocks noGrp="1"/>
          </p:cNvSpPr>
          <p:nvPr>
            <p:ph type="ftr" sz="quarter" idx="11"/>
          </p:nvPr>
        </p:nvSpPr>
        <p:spPr>
          <a:xfrm>
            <a:off x="5850147" y="6356350"/>
            <a:ext cx="4114800" cy="365125"/>
          </a:xfrm>
        </p:spPr>
        <p:txBody>
          <a:bodyPr/>
          <a:lstStyle>
            <a:lvl1pPr algn="ctr">
              <a:defRPr>
                <a:solidFill>
                  <a:srgbClr val="273339"/>
                </a:solidFill>
              </a:defRPr>
            </a:lvl1pPr>
          </a:lstStyle>
          <a:p>
            <a:r>
              <a:rPr lang="en-US" smtClean="0"/>
              <a:t>större - a multipurpose PowerPoint template</a:t>
            </a:r>
            <a:endParaRPr lang="en-US"/>
          </a:p>
        </p:txBody>
      </p:sp>
      <p:sp>
        <p:nvSpPr>
          <p:cNvPr id="19" name="Slide Number Placeholder 5"/>
          <p:cNvSpPr>
            <a:spLocks noGrp="1"/>
          </p:cNvSpPr>
          <p:nvPr>
            <p:ph type="sldNum" sz="quarter" idx="12"/>
          </p:nvPr>
        </p:nvSpPr>
        <p:spPr>
          <a:xfrm>
            <a:off x="10239794" y="6356350"/>
            <a:ext cx="1114005" cy="365125"/>
          </a:xfrm>
        </p:spPr>
        <p:txBody>
          <a:bodyPr/>
          <a:lstStyle>
            <a:lvl1pPr>
              <a:defRPr>
                <a:solidFill>
                  <a:srgbClr val="273339"/>
                </a:solidFill>
              </a:defRPr>
            </a:lvl1pPr>
          </a:lstStyle>
          <a:p>
            <a:fld id="{6E18DBF4-37B7-4C4F-9728-A1C100B177EE}" type="slidenum">
              <a:rPr lang="en-US" smtClean="0"/>
              <a:pPr/>
              <a:t>‹#›</a:t>
            </a:fld>
            <a:endParaRPr lang="en-US"/>
          </a:p>
        </p:txBody>
      </p:sp>
      <p:sp>
        <p:nvSpPr>
          <p:cNvPr id="22" name="Rectangle 21"/>
          <p:cNvSpPr/>
          <p:nvPr userDrawn="1"/>
        </p:nvSpPr>
        <p:spPr>
          <a:xfrm>
            <a:off x="313730" y="418032"/>
            <a:ext cx="168296" cy="2118739"/>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ext Placeholder 29"/>
          <p:cNvSpPr>
            <a:spLocks noGrp="1"/>
          </p:cNvSpPr>
          <p:nvPr>
            <p:ph type="body" sz="quarter" idx="27" hasCustomPrompt="1"/>
          </p:nvPr>
        </p:nvSpPr>
        <p:spPr>
          <a:xfrm>
            <a:off x="449646" y="3380693"/>
            <a:ext cx="2596896" cy="2862322"/>
          </a:xfrm>
        </p:spPr>
        <p:txBody>
          <a:bodyPr anchor="ctr">
            <a:spAutoFit/>
          </a:bodyPr>
          <a:lstStyle>
            <a:lvl1pPr marL="0" indent="457200" algn="just">
              <a:buNone/>
              <a:defRPr sz="2000">
                <a:solidFill>
                  <a:srgbClr val="324D5E"/>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4" name="TextBox 23"/>
          <p:cNvSpPr txBox="1"/>
          <p:nvPr userDrawn="1"/>
        </p:nvSpPr>
        <p:spPr>
          <a:xfrm>
            <a:off x="0" y="2758941"/>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27" name="Picture Placeholder 10"/>
          <p:cNvSpPr>
            <a:spLocks noGrp="1" noChangeAspect="1"/>
          </p:cNvSpPr>
          <p:nvPr>
            <p:ph type="pic" sz="quarter" idx="14"/>
          </p:nvPr>
        </p:nvSpPr>
        <p:spPr>
          <a:xfrm>
            <a:off x="3084289" y="1"/>
            <a:ext cx="9107711" cy="6858000"/>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0" name="Text Placeholder 29"/>
          <p:cNvSpPr>
            <a:spLocks noGrp="1"/>
          </p:cNvSpPr>
          <p:nvPr>
            <p:ph type="body" sz="quarter" idx="18" hasCustomPrompt="1"/>
          </p:nvPr>
        </p:nvSpPr>
        <p:spPr>
          <a:xfrm>
            <a:off x="647752" y="509008"/>
            <a:ext cx="5188204" cy="1006429"/>
          </a:xfrm>
        </p:spPr>
        <p:txBody>
          <a:bodyPr anchor="ctr">
            <a:spAutoFit/>
          </a:bodyPr>
          <a:lstStyle>
            <a:lvl1pPr marL="0" indent="0" algn="l">
              <a:buNone/>
              <a:defRPr sz="6600" b="1" cap="all" baseline="0">
                <a:solidFill>
                  <a:schemeClr val="tx2">
                    <a:lumMod val="50000"/>
                  </a:schemeClr>
                </a:solidFill>
              </a:defRPr>
            </a:lvl1pPr>
          </a:lstStyle>
          <a:p>
            <a:pPr lvl="0"/>
            <a:r>
              <a:rPr lang="en-US" smtClean="0"/>
              <a:t>Name Here</a:t>
            </a:r>
            <a:endParaRPr lang="en-US"/>
          </a:p>
        </p:txBody>
      </p:sp>
      <p:sp>
        <p:nvSpPr>
          <p:cNvPr id="21" name="Text Placeholder 29"/>
          <p:cNvSpPr>
            <a:spLocks noGrp="1"/>
          </p:cNvSpPr>
          <p:nvPr>
            <p:ph type="body" sz="quarter" idx="22" hasCustomPrompt="1"/>
          </p:nvPr>
        </p:nvSpPr>
        <p:spPr>
          <a:xfrm>
            <a:off x="647752" y="1699086"/>
            <a:ext cx="5188204" cy="757130"/>
          </a:xfrm>
        </p:spPr>
        <p:txBody>
          <a:bodyPr anchor="t">
            <a:spAutoFit/>
          </a:bodyPr>
          <a:lstStyle>
            <a:lvl1pPr marL="0" indent="0" algn="l">
              <a:buNone/>
              <a:defRPr sz="4800" cap="none" baseline="0">
                <a:solidFill>
                  <a:schemeClr val="tx2">
                    <a:lumMod val="50000"/>
                  </a:schemeClr>
                </a:solidFill>
              </a:defRPr>
            </a:lvl1pPr>
          </a:lstStyle>
          <a:p>
            <a:pPr lvl="0"/>
            <a:r>
              <a:rPr lang="en-US" smtClean="0"/>
              <a:t>Job Title Here</a:t>
            </a:r>
            <a:endParaRPr lang="en-US"/>
          </a:p>
        </p:txBody>
      </p:sp>
      <p:sp>
        <p:nvSpPr>
          <p:cNvPr id="25" name="TextBox 24"/>
          <p:cNvSpPr txBox="1"/>
          <p:nvPr userDrawn="1"/>
        </p:nvSpPr>
        <p:spPr>
          <a:xfrm>
            <a:off x="3007854" y="5662506"/>
            <a:ext cx="825867" cy="1862048"/>
          </a:xfrm>
          <a:prstGeom prst="rect">
            <a:avLst/>
          </a:prstGeom>
          <a:noFill/>
        </p:spPr>
        <p:txBody>
          <a:bodyPr wrap="none" rtlCol="0">
            <a:spAutoFit/>
          </a:bodyPr>
          <a:lstStyle/>
          <a:p>
            <a:r>
              <a:rPr lang="en-US" sz="11500" b="1" smtClean="0">
                <a:solidFill>
                  <a:prstClr val="white"/>
                </a:solidFill>
              </a:rPr>
              <a:t>”</a:t>
            </a:r>
            <a:endParaRPr lang="en-US" sz="11500" b="1">
              <a:solidFill>
                <a:prstClr val="white"/>
              </a:solidFill>
            </a:endParaRPr>
          </a:p>
        </p:txBody>
      </p:sp>
      <p:grpSp>
        <p:nvGrpSpPr>
          <p:cNvPr id="34" name="Group 33"/>
          <p:cNvGrpSpPr/>
          <p:nvPr userDrawn="1"/>
        </p:nvGrpSpPr>
        <p:grpSpPr>
          <a:xfrm>
            <a:off x="0" y="6766560"/>
            <a:ext cx="3081528"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548600320"/>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55800"/>
            <a:ext cx="10515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2" y="-9731"/>
            <a:ext cx="94360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85979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9591945" y="-1"/>
            <a:ext cx="2600055" cy="1957811"/>
          </a:xfrm>
        </p:spPr>
        <p:txBody>
          <a:bodyPr/>
          <a:lstStyle/>
          <a:p>
            <a:endParaRPr lang="en-US"/>
          </a:p>
        </p:txBody>
      </p:sp>
      <p:sp>
        <p:nvSpPr>
          <p:cNvPr id="16" name="Rectangle 15"/>
          <p:cNvSpPr/>
          <p:nvPr userDrawn="1"/>
        </p:nvSpPr>
        <p:spPr>
          <a:xfrm>
            <a:off x="9594616" y="0"/>
            <a:ext cx="2597384" cy="1955800"/>
          </a:xfrm>
          <a:prstGeom prst="rect">
            <a:avLst/>
          </a:prstGeom>
          <a:solidFill>
            <a:srgbClr val="7BB2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9595104" y="1955800"/>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453948678"/>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p:cNvSpPr/>
          <p:nvPr userDrawn="1"/>
        </p:nvSpPr>
        <p:spPr>
          <a:xfrm>
            <a:off x="2" y="-9731"/>
            <a:ext cx="3299670" cy="3115788"/>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89517" y="440130"/>
            <a:ext cx="2920641" cy="1465591"/>
          </a:xfrm>
        </p:spPr>
        <p:txBody>
          <a:bodyPr anchor="b">
            <a:noAutofit/>
          </a:bodyPr>
          <a:lstStyle>
            <a:lvl1pPr>
              <a:defRPr sz="3200" b="1">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031479" y="6356350"/>
            <a:ext cx="1543821" cy="365125"/>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5850147" y="6356350"/>
            <a:ext cx="4114800" cy="365125"/>
          </a:xfrm>
        </p:spPr>
        <p:txBody>
          <a:bodyPr/>
          <a:lstStyle>
            <a:lvl1pPr algn="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10239794" y="6356350"/>
            <a:ext cx="1114005" cy="365125"/>
          </a:xfrm>
        </p:spPr>
        <p:txBody>
          <a:bodyPr/>
          <a:lstStyle>
            <a:lvl1pPr>
              <a:defRPr>
                <a:solidFill>
                  <a:srgbClr val="576973"/>
                </a:solidFill>
              </a:defRPr>
            </a:lvl1pPr>
          </a:lstStyle>
          <a:p>
            <a:fld id="{6E18DBF4-37B7-4C4F-9728-A1C100B177EE}" type="slidenum">
              <a:rPr lang="en-US" smtClean="0"/>
              <a:pPr/>
              <a:t>‹#›</a:t>
            </a:fld>
            <a:endParaRPr lang="en-US"/>
          </a:p>
        </p:txBody>
      </p:sp>
      <p:sp>
        <p:nvSpPr>
          <p:cNvPr id="13" name="Text Placeholder 12"/>
          <p:cNvSpPr>
            <a:spLocks noGrp="1"/>
          </p:cNvSpPr>
          <p:nvPr>
            <p:ph type="body" sz="quarter" idx="13" hasCustomPrompt="1"/>
          </p:nvPr>
        </p:nvSpPr>
        <p:spPr>
          <a:xfrm>
            <a:off x="189517" y="1958585"/>
            <a:ext cx="2920641" cy="638175"/>
          </a:xfrm>
        </p:spPr>
        <p:txBody>
          <a:bodyPr vert="horz" lIns="91440" tIns="45720" rIns="91440" bIns="45720" rtlCol="0">
            <a:normAutofit/>
          </a:bodyPr>
          <a:lstStyle>
            <a:lvl1pPr marL="228600" indent="-228600">
              <a:buNone/>
              <a:defRPr lang="en-US" sz="1600">
                <a:solidFill>
                  <a:schemeClr val="tx1">
                    <a:lumMod val="25000"/>
                    <a:lumOff val="75000"/>
                  </a:schemeClr>
                </a:solidFill>
              </a:defRPr>
            </a:lvl1pPr>
          </a:lstStyle>
          <a:p>
            <a:pPr marL="0" lvl="0" indent="0"/>
            <a:r>
              <a:rPr lang="en-US" smtClean="0"/>
              <a:t>Title description</a:t>
            </a:r>
            <a:endParaRPr lang="en-US"/>
          </a:p>
        </p:txBody>
      </p:sp>
      <p:sp>
        <p:nvSpPr>
          <p:cNvPr id="17" name="Picture Placeholder 10"/>
          <p:cNvSpPr>
            <a:spLocks noGrp="1" noChangeAspect="1"/>
          </p:cNvSpPr>
          <p:nvPr>
            <p:ph type="pic" sz="quarter" idx="14"/>
          </p:nvPr>
        </p:nvSpPr>
        <p:spPr>
          <a:xfrm>
            <a:off x="0" y="3338285"/>
            <a:ext cx="3303064" cy="2487168"/>
          </a:xfrm>
        </p:spPr>
        <p:txBody>
          <a:bodyPr/>
          <a:lstStyle/>
          <a:p>
            <a:endParaRPr lang="en-US"/>
          </a:p>
        </p:txBody>
      </p:sp>
      <p:sp>
        <p:nvSpPr>
          <p:cNvPr id="18" name="Rectangle 17"/>
          <p:cNvSpPr/>
          <p:nvPr userDrawn="1"/>
        </p:nvSpPr>
        <p:spPr>
          <a:xfrm>
            <a:off x="0" y="3338285"/>
            <a:ext cx="3299672" cy="2484614"/>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5" name="Group 24"/>
          <p:cNvGrpSpPr/>
          <p:nvPr userDrawn="1"/>
        </p:nvGrpSpPr>
        <p:grpSpPr>
          <a:xfrm>
            <a:off x="0" y="6766560"/>
            <a:ext cx="3300984"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139189834"/>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hart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72227" y="1701800"/>
            <a:ext cx="6837173" cy="4356100"/>
          </a:xfrm>
        </p:spPr>
        <p:txBody>
          <a:bodyPr/>
          <a:lstStyle/>
          <a:p>
            <a:endParaRPr lang="en-US"/>
          </a:p>
        </p:txBody>
      </p:sp>
      <p:sp>
        <p:nvSpPr>
          <p:cNvPr id="15" name="Text Placeholder 2"/>
          <p:cNvSpPr>
            <a:spLocks noGrp="1"/>
          </p:cNvSpPr>
          <p:nvPr>
            <p:ph type="body" idx="1"/>
          </p:nvPr>
        </p:nvSpPr>
        <p:spPr>
          <a:xfrm>
            <a:off x="482600" y="2257196"/>
            <a:ext cx="4026883" cy="2314804"/>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1701800"/>
            <a:ext cx="4026883" cy="424732"/>
          </a:xfrm>
        </p:spPr>
        <p:txBody>
          <a:bodyPr vert="horz" lIns="91440" tIns="45720" rIns="91440" bIns="45720" rtlCol="0" anchor="ctr">
            <a:spAutoFit/>
          </a:bodyPr>
          <a:lstStyle>
            <a:lvl1pPr marL="228600" indent="-228600">
              <a:buNone/>
              <a:defRPr lang="en-US" sz="2400" b="1" cap="all" baseline="0">
                <a:solidFill>
                  <a:srgbClr val="47464B"/>
                </a:solidFill>
              </a:defRPr>
            </a:lvl1pPr>
          </a:lstStyle>
          <a:p>
            <a:pPr marL="0" lvl="0" indent="0"/>
            <a:r>
              <a:rPr lang="en-US" smtClean="0"/>
              <a:t>Insert some title here</a:t>
            </a:r>
            <a:endParaRPr lang="en-US"/>
          </a:p>
        </p:txBody>
      </p:sp>
      <p:grpSp>
        <p:nvGrpSpPr>
          <p:cNvPr id="16" name="Group 15"/>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76655013"/>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11226801" cy="3117518"/>
          </a:xfrm>
        </p:spPr>
        <p:txBody>
          <a:bodyPr/>
          <a:lstStyle/>
          <a:p>
            <a:endParaRPr lang="en-US"/>
          </a:p>
        </p:txBody>
      </p:sp>
      <p:sp>
        <p:nvSpPr>
          <p:cNvPr id="15" name="Text Placeholder 2"/>
          <p:cNvSpPr>
            <a:spLocks noGrp="1"/>
          </p:cNvSpPr>
          <p:nvPr>
            <p:ph type="body" idx="1"/>
          </p:nvPr>
        </p:nvSpPr>
        <p:spPr>
          <a:xfrm>
            <a:off x="482599" y="5221786"/>
            <a:ext cx="11226801" cy="981015"/>
          </a:xfrm>
        </p:spPr>
        <p:txBody>
          <a:bodyPr>
            <a:normAutofit/>
          </a:bodyPr>
          <a:lstStyle>
            <a:lvl1pPr marL="0" indent="0">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600" y="4754538"/>
            <a:ext cx="11226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16" name="Group 15"/>
          <p:cNvGrpSpPr/>
          <p:nvPr userDrawn="1"/>
        </p:nvGrpSpPr>
        <p:grpSpPr>
          <a:xfrm>
            <a:off x="0" y="6766560"/>
            <a:ext cx="12192000" cy="91440"/>
            <a:chOff x="0" y="4480421"/>
            <a:chExt cx="12192000" cy="91440"/>
          </a:xfrm>
        </p:grpSpPr>
        <p:sp>
          <p:nvSpPr>
            <p:cNvPr id="18" name="Rectangle 1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590405063"/>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5130801" cy="3117518"/>
          </a:xfrm>
        </p:spPr>
        <p:txBody>
          <a:bodyPr/>
          <a:lstStyle/>
          <a:p>
            <a:endParaRPr lang="en-US"/>
          </a:p>
        </p:txBody>
      </p:sp>
      <p:sp>
        <p:nvSpPr>
          <p:cNvPr id="15" name="Text Placeholder 2"/>
          <p:cNvSpPr>
            <a:spLocks noGrp="1"/>
          </p:cNvSpPr>
          <p:nvPr>
            <p:ph type="body" idx="1"/>
          </p:nvPr>
        </p:nvSpPr>
        <p:spPr>
          <a:xfrm>
            <a:off x="482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16" name="Chart Placeholder 8"/>
          <p:cNvSpPr>
            <a:spLocks noGrp="1"/>
          </p:cNvSpPr>
          <p:nvPr>
            <p:ph type="chart" sz="quarter" idx="16"/>
          </p:nvPr>
        </p:nvSpPr>
        <p:spPr>
          <a:xfrm>
            <a:off x="6578599" y="1425678"/>
            <a:ext cx="5130801" cy="3117518"/>
          </a:xfrm>
        </p:spPr>
        <p:txBody>
          <a:bodyPr/>
          <a:lstStyle/>
          <a:p>
            <a:endParaRPr lang="en-US"/>
          </a:p>
        </p:txBody>
      </p:sp>
      <p:sp>
        <p:nvSpPr>
          <p:cNvPr id="18" name="Text Placeholder 2"/>
          <p:cNvSpPr>
            <a:spLocks noGrp="1"/>
          </p:cNvSpPr>
          <p:nvPr>
            <p:ph type="body" idx="17"/>
          </p:nvPr>
        </p:nvSpPr>
        <p:spPr>
          <a:xfrm>
            <a:off x="6578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9" name="Text Placeholder 12"/>
          <p:cNvSpPr>
            <a:spLocks noGrp="1"/>
          </p:cNvSpPr>
          <p:nvPr>
            <p:ph type="body" sz="quarter" idx="18" hasCustomPrompt="1"/>
          </p:nvPr>
        </p:nvSpPr>
        <p:spPr>
          <a:xfrm>
            <a:off x="6578600"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0" name="Group 19"/>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003360110"/>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hart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3556001" cy="3117518"/>
          </a:xfrm>
        </p:spPr>
        <p:txBody>
          <a:bodyPr/>
          <a:lstStyle/>
          <a:p>
            <a:endParaRPr lang="en-US"/>
          </a:p>
        </p:txBody>
      </p:sp>
      <p:sp>
        <p:nvSpPr>
          <p:cNvPr id="15" name="Text Placeholder 2"/>
          <p:cNvSpPr>
            <a:spLocks noGrp="1"/>
          </p:cNvSpPr>
          <p:nvPr>
            <p:ph type="body" idx="1"/>
          </p:nvPr>
        </p:nvSpPr>
        <p:spPr>
          <a:xfrm>
            <a:off x="482599"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6" name="Chart Placeholder 8"/>
          <p:cNvSpPr>
            <a:spLocks noGrp="1"/>
          </p:cNvSpPr>
          <p:nvPr>
            <p:ph type="chart" sz="quarter" idx="16"/>
          </p:nvPr>
        </p:nvSpPr>
        <p:spPr>
          <a:xfrm>
            <a:off x="4318000" y="1425678"/>
            <a:ext cx="3556001" cy="3117518"/>
          </a:xfrm>
        </p:spPr>
        <p:txBody>
          <a:bodyPr/>
          <a:lstStyle/>
          <a:p>
            <a:endParaRPr lang="en-US"/>
          </a:p>
        </p:txBody>
      </p:sp>
      <p:sp>
        <p:nvSpPr>
          <p:cNvPr id="27" name="Text Placeholder 2"/>
          <p:cNvSpPr>
            <a:spLocks noGrp="1"/>
          </p:cNvSpPr>
          <p:nvPr>
            <p:ph type="body" idx="17"/>
          </p:nvPr>
        </p:nvSpPr>
        <p:spPr>
          <a:xfrm>
            <a:off x="43180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8" name="Text Placeholder 12"/>
          <p:cNvSpPr>
            <a:spLocks noGrp="1"/>
          </p:cNvSpPr>
          <p:nvPr>
            <p:ph type="body" sz="quarter" idx="18" hasCustomPrompt="1"/>
          </p:nvPr>
        </p:nvSpPr>
        <p:spPr>
          <a:xfrm>
            <a:off x="43180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9" name="Chart Placeholder 8"/>
          <p:cNvSpPr>
            <a:spLocks noGrp="1"/>
          </p:cNvSpPr>
          <p:nvPr>
            <p:ph type="chart" sz="quarter" idx="19"/>
          </p:nvPr>
        </p:nvSpPr>
        <p:spPr>
          <a:xfrm>
            <a:off x="8153400" y="1425678"/>
            <a:ext cx="3556001" cy="3117518"/>
          </a:xfrm>
        </p:spPr>
        <p:txBody>
          <a:bodyPr/>
          <a:lstStyle/>
          <a:p>
            <a:endParaRPr lang="en-US"/>
          </a:p>
        </p:txBody>
      </p:sp>
      <p:sp>
        <p:nvSpPr>
          <p:cNvPr id="30" name="Text Placeholder 2"/>
          <p:cNvSpPr>
            <a:spLocks noGrp="1"/>
          </p:cNvSpPr>
          <p:nvPr>
            <p:ph type="body" idx="20"/>
          </p:nvPr>
        </p:nvSpPr>
        <p:spPr>
          <a:xfrm>
            <a:off x="81534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1" name="Text Placeholder 12"/>
          <p:cNvSpPr>
            <a:spLocks noGrp="1"/>
          </p:cNvSpPr>
          <p:nvPr>
            <p:ph type="body" sz="quarter" idx="21" hasCustomPrompt="1"/>
          </p:nvPr>
        </p:nvSpPr>
        <p:spPr>
          <a:xfrm>
            <a:off x="81534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30997152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pictures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3019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3019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2577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42577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4391239"/>
            <a:ext cx="2596896" cy="431800"/>
          </a:xfrm>
        </p:spPr>
        <p:txBody>
          <a:bodyPr anchor="ctr">
            <a:normAutofit/>
          </a:bodyPr>
          <a:lstStyle>
            <a:lvl1pPr marL="0" indent="0" algn="ctr">
              <a:buNone/>
              <a:defRPr sz="2200">
                <a:solidFill>
                  <a:srgbClr val="324D5E"/>
                </a:solidFill>
              </a:defRPr>
            </a:lvl1pPr>
          </a:lstStyle>
          <a:p>
            <a:pPr lvl="0"/>
            <a:r>
              <a:rPr lang="en-US" smtClean="0"/>
              <a:t>Project Name Here</a:t>
            </a:r>
            <a:endParaRPr lang="en-US"/>
          </a:p>
        </p:txBody>
      </p:sp>
      <p:sp>
        <p:nvSpPr>
          <p:cNvPr id="33" name="Text Placeholder 29"/>
          <p:cNvSpPr>
            <a:spLocks noGrp="1"/>
          </p:cNvSpPr>
          <p:nvPr>
            <p:ph type="body" sz="quarter" idx="20" hasCustomPrompt="1"/>
          </p:nvPr>
        </p:nvSpPr>
        <p:spPr>
          <a:xfrm>
            <a:off x="6278479" y="4391239"/>
            <a:ext cx="2596896" cy="431800"/>
          </a:xfrm>
        </p:spPr>
        <p:txBody>
          <a:bodyPr anchor="ctr">
            <a:normAutofit/>
          </a:bodyPr>
          <a:lstStyle>
            <a:lvl1pPr marL="0" indent="0" algn="ctr">
              <a:buNone/>
              <a:defRPr sz="2200">
                <a:solidFill>
                  <a:srgbClr val="324D5E"/>
                </a:solidFill>
              </a:defRPr>
            </a:lvl1pPr>
          </a:lstStyle>
          <a:p>
            <a:pPr lvl="0"/>
            <a:r>
              <a:rPr lang="en-US" smtClean="0"/>
              <a:t>Project Name Here</a:t>
            </a:r>
            <a:endParaRPr lang="en-US"/>
          </a:p>
        </p:txBody>
      </p:sp>
      <p:sp>
        <p:nvSpPr>
          <p:cNvPr id="35" name="Text Placeholder 29"/>
          <p:cNvSpPr>
            <a:spLocks noGrp="1"/>
          </p:cNvSpPr>
          <p:nvPr>
            <p:ph type="body" sz="quarter" idx="22" hasCustomPrompt="1"/>
          </p:nvPr>
        </p:nvSpPr>
        <p:spPr>
          <a:xfrm>
            <a:off x="354775" y="4788857"/>
            <a:ext cx="2596896" cy="431800"/>
          </a:xfrm>
        </p:spPr>
        <p:txBody>
          <a:bodyPr anchor="ctr">
            <a:normAutofit/>
          </a:bodyPr>
          <a:lstStyle>
            <a:lvl1pPr marL="0" indent="0" algn="ctr">
              <a:buNone/>
              <a:defRPr sz="1800" baseline="0">
                <a:solidFill>
                  <a:srgbClr val="8C9CA6"/>
                </a:solidFill>
              </a:defRPr>
            </a:lvl1pPr>
          </a:lstStyle>
          <a:p>
            <a:pPr lvl="0"/>
            <a:r>
              <a:rPr lang="en-US" smtClean="0"/>
              <a:t>Client Name Here</a:t>
            </a:r>
            <a:endParaRPr lang="en-US"/>
          </a:p>
        </p:txBody>
      </p:sp>
      <p:sp>
        <p:nvSpPr>
          <p:cNvPr id="37" name="Text Placeholder 29"/>
          <p:cNvSpPr>
            <a:spLocks noGrp="1"/>
          </p:cNvSpPr>
          <p:nvPr>
            <p:ph type="body" sz="quarter" idx="24" hasCustomPrompt="1"/>
          </p:nvPr>
        </p:nvSpPr>
        <p:spPr>
          <a:xfrm>
            <a:off x="6278479" y="4788857"/>
            <a:ext cx="2596896" cy="431800"/>
          </a:xfrm>
        </p:spPr>
        <p:txBody>
          <a:bodyPr anchor="ctr">
            <a:normAutofit/>
          </a:bodyPr>
          <a:lstStyle>
            <a:lvl1pPr marL="0" indent="0" algn="ctr">
              <a:buNone/>
              <a:defRPr sz="1800">
                <a:solidFill>
                  <a:srgbClr val="8C9CA6"/>
                </a:solidFill>
              </a:defRPr>
            </a:lvl1pPr>
          </a:lstStyle>
          <a:p>
            <a:pPr lvl="0"/>
            <a:r>
              <a:rPr lang="en-US" smtClean="0"/>
              <a:t>Client Name Here</a:t>
            </a:r>
            <a:endParaRPr lang="en-US"/>
          </a:p>
        </p:txBody>
      </p:sp>
      <p:sp>
        <p:nvSpPr>
          <p:cNvPr id="31" name="Text Placeholder 29"/>
          <p:cNvSpPr>
            <a:spLocks noGrp="1"/>
          </p:cNvSpPr>
          <p:nvPr>
            <p:ph type="body" sz="quarter" idx="27" hasCustomPrompt="1"/>
          </p:nvPr>
        </p:nvSpPr>
        <p:spPr>
          <a:xfrm>
            <a:off x="331487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91199469"/>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hart 5">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06667"/>
            <a:ext cx="2641601" cy="3117518"/>
          </a:xfrm>
        </p:spPr>
        <p:txBody>
          <a:bodyPr/>
          <a:lstStyle/>
          <a:p>
            <a:endParaRPr lang="en-US"/>
          </a:p>
        </p:txBody>
      </p:sp>
      <p:sp>
        <p:nvSpPr>
          <p:cNvPr id="15" name="Text Placeholder 2"/>
          <p:cNvSpPr>
            <a:spLocks noGrp="1"/>
          </p:cNvSpPr>
          <p:nvPr>
            <p:ph type="body" idx="1"/>
          </p:nvPr>
        </p:nvSpPr>
        <p:spPr>
          <a:xfrm>
            <a:off x="482599" y="5053307"/>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692664"/>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25" name="Chart Placeholder 8"/>
          <p:cNvSpPr>
            <a:spLocks noGrp="1"/>
          </p:cNvSpPr>
          <p:nvPr>
            <p:ph type="chart" sz="quarter" idx="16"/>
          </p:nvPr>
        </p:nvSpPr>
        <p:spPr>
          <a:xfrm>
            <a:off x="3344333" y="1425678"/>
            <a:ext cx="2641601" cy="3117518"/>
          </a:xfrm>
        </p:spPr>
        <p:txBody>
          <a:bodyPr/>
          <a:lstStyle/>
          <a:p>
            <a:endParaRPr lang="en-US"/>
          </a:p>
        </p:txBody>
      </p:sp>
      <p:sp>
        <p:nvSpPr>
          <p:cNvPr id="32" name="Text Placeholder 2"/>
          <p:cNvSpPr>
            <a:spLocks noGrp="1"/>
          </p:cNvSpPr>
          <p:nvPr>
            <p:ph type="body" idx="17"/>
          </p:nvPr>
        </p:nvSpPr>
        <p:spPr>
          <a:xfrm>
            <a:off x="3344333"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3" name="Text Placeholder 12"/>
          <p:cNvSpPr>
            <a:spLocks noGrp="1"/>
          </p:cNvSpPr>
          <p:nvPr>
            <p:ph type="body" sz="quarter" idx="18" hasCustomPrompt="1"/>
          </p:nvPr>
        </p:nvSpPr>
        <p:spPr>
          <a:xfrm>
            <a:off x="3344334"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34" name="Chart Placeholder 8"/>
          <p:cNvSpPr>
            <a:spLocks noGrp="1"/>
          </p:cNvSpPr>
          <p:nvPr>
            <p:ph type="chart" sz="quarter" idx="19"/>
          </p:nvPr>
        </p:nvSpPr>
        <p:spPr>
          <a:xfrm>
            <a:off x="6206067" y="1425678"/>
            <a:ext cx="2641601" cy="3117518"/>
          </a:xfrm>
        </p:spPr>
        <p:txBody>
          <a:bodyPr/>
          <a:lstStyle/>
          <a:p>
            <a:endParaRPr lang="en-US"/>
          </a:p>
        </p:txBody>
      </p:sp>
      <p:sp>
        <p:nvSpPr>
          <p:cNvPr id="35" name="Text Placeholder 2"/>
          <p:cNvSpPr>
            <a:spLocks noGrp="1"/>
          </p:cNvSpPr>
          <p:nvPr>
            <p:ph type="body" idx="20"/>
          </p:nvPr>
        </p:nvSpPr>
        <p:spPr>
          <a:xfrm>
            <a:off x="6206067"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6" name="Text Placeholder 12"/>
          <p:cNvSpPr>
            <a:spLocks noGrp="1"/>
          </p:cNvSpPr>
          <p:nvPr>
            <p:ph type="body" sz="quarter" idx="21" hasCustomPrompt="1"/>
          </p:nvPr>
        </p:nvSpPr>
        <p:spPr>
          <a:xfrm>
            <a:off x="6206067"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37" name="Chart Placeholder 8"/>
          <p:cNvSpPr>
            <a:spLocks noGrp="1"/>
          </p:cNvSpPr>
          <p:nvPr>
            <p:ph type="chart" sz="quarter" idx="22"/>
          </p:nvPr>
        </p:nvSpPr>
        <p:spPr>
          <a:xfrm>
            <a:off x="9067800" y="1425678"/>
            <a:ext cx="2641601" cy="3117518"/>
          </a:xfrm>
        </p:spPr>
        <p:txBody>
          <a:bodyPr/>
          <a:lstStyle/>
          <a:p>
            <a:endParaRPr lang="en-US"/>
          </a:p>
        </p:txBody>
      </p:sp>
      <p:sp>
        <p:nvSpPr>
          <p:cNvPr id="38" name="Text Placeholder 2"/>
          <p:cNvSpPr>
            <a:spLocks noGrp="1"/>
          </p:cNvSpPr>
          <p:nvPr>
            <p:ph type="body" idx="23"/>
          </p:nvPr>
        </p:nvSpPr>
        <p:spPr>
          <a:xfrm>
            <a:off x="9067800"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9" name="Text Placeholder 12"/>
          <p:cNvSpPr>
            <a:spLocks noGrp="1"/>
          </p:cNvSpPr>
          <p:nvPr>
            <p:ph type="body" sz="quarter" idx="24" hasCustomPrompt="1"/>
          </p:nvPr>
        </p:nvSpPr>
        <p:spPr>
          <a:xfrm>
            <a:off x="9067801"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788531294"/>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hart 6">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5905500" y="2360118"/>
            <a:ext cx="5803900" cy="3697781"/>
          </a:xfrm>
        </p:spPr>
        <p:txBody>
          <a:bodyPr/>
          <a:lstStyle/>
          <a:p>
            <a:endParaRPr lang="en-US"/>
          </a:p>
        </p:txBody>
      </p:sp>
      <p:sp>
        <p:nvSpPr>
          <p:cNvPr id="15" name="Text Placeholder 2"/>
          <p:cNvSpPr>
            <a:spLocks noGrp="1"/>
          </p:cNvSpPr>
          <p:nvPr>
            <p:ph type="body" idx="1"/>
          </p:nvPr>
        </p:nvSpPr>
        <p:spPr>
          <a:xfrm>
            <a:off x="482600" y="4254499"/>
            <a:ext cx="45720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6" name="Text Placeholder 12"/>
          <p:cNvSpPr>
            <a:spLocks noGrp="1"/>
          </p:cNvSpPr>
          <p:nvPr>
            <p:ph type="body" sz="quarter" idx="16" hasCustomPrompt="1"/>
          </p:nvPr>
        </p:nvSpPr>
        <p:spPr>
          <a:xfrm>
            <a:off x="5905500" y="1689557"/>
            <a:ext cx="5803900" cy="666924"/>
          </a:xfrm>
          <a:solidFill>
            <a:schemeClr val="bg2"/>
          </a:solidFill>
          <a:ln>
            <a:solidFill>
              <a:schemeClr val="bg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4" name="Chart Placeholder 8"/>
          <p:cNvSpPr>
            <a:spLocks noGrp="1"/>
          </p:cNvSpPr>
          <p:nvPr>
            <p:ph type="chart" sz="quarter" idx="17"/>
          </p:nvPr>
        </p:nvSpPr>
        <p:spPr>
          <a:xfrm>
            <a:off x="482600" y="2360117"/>
            <a:ext cx="4572000" cy="1767381"/>
          </a:xfrm>
        </p:spPr>
        <p:txBody>
          <a:bodyPr/>
          <a:lstStyle/>
          <a:p>
            <a:endParaRPr lang="en-US"/>
          </a:p>
        </p:txBody>
      </p:sp>
      <p:sp>
        <p:nvSpPr>
          <p:cNvPr id="25" name="Text Placeholder 12"/>
          <p:cNvSpPr>
            <a:spLocks noGrp="1"/>
          </p:cNvSpPr>
          <p:nvPr>
            <p:ph type="body" sz="quarter" idx="18" hasCustomPrompt="1"/>
          </p:nvPr>
        </p:nvSpPr>
        <p:spPr>
          <a:xfrm>
            <a:off x="482600" y="1689557"/>
            <a:ext cx="4572000" cy="666924"/>
          </a:xfrm>
          <a:solidFill>
            <a:schemeClr val="bg2">
              <a:lumMod val="20000"/>
              <a:lumOff val="80000"/>
            </a:schemeClr>
          </a:solidFill>
          <a:ln>
            <a:solidFill>
              <a:schemeClr val="bg2">
                <a:lumMod val="20000"/>
                <a:lumOff val="80000"/>
              </a:schemeClr>
            </a:solidFill>
          </a:ln>
        </p:spPr>
        <p:txBody>
          <a:bodyPr vert="horz" wrap="square" lIns="91440" tIns="45720" rIns="91440" bIns="45720" rtlCol="0" anchor="ctr">
            <a:no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717914490"/>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hart 7">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Text Placeholder 2"/>
          <p:cNvSpPr>
            <a:spLocks noGrp="1"/>
          </p:cNvSpPr>
          <p:nvPr>
            <p:ph type="body" idx="1"/>
          </p:nvPr>
        </p:nvSpPr>
        <p:spPr>
          <a:xfrm>
            <a:off x="482600"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4" name="Chart Placeholder 8"/>
          <p:cNvSpPr>
            <a:spLocks noGrp="1"/>
          </p:cNvSpPr>
          <p:nvPr>
            <p:ph type="chart" sz="quarter" idx="17"/>
          </p:nvPr>
        </p:nvSpPr>
        <p:spPr>
          <a:xfrm>
            <a:off x="482600" y="2360117"/>
            <a:ext cx="5143500" cy="1767381"/>
          </a:xfrm>
          <a:ln>
            <a:solidFill>
              <a:schemeClr val="accent3"/>
            </a:solidFill>
          </a:ln>
        </p:spPr>
        <p:txBody>
          <a:bodyPr/>
          <a:lstStyle/>
          <a:p>
            <a:endParaRPr lang="en-US"/>
          </a:p>
        </p:txBody>
      </p:sp>
      <p:sp>
        <p:nvSpPr>
          <p:cNvPr id="25" name="Text Placeholder 12"/>
          <p:cNvSpPr>
            <a:spLocks noGrp="1"/>
          </p:cNvSpPr>
          <p:nvPr>
            <p:ph type="body" sz="quarter" idx="18" hasCustomPrompt="1"/>
          </p:nvPr>
        </p:nvSpPr>
        <p:spPr>
          <a:xfrm>
            <a:off x="482600"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Text Placeholder 2"/>
          <p:cNvSpPr>
            <a:spLocks noGrp="1"/>
          </p:cNvSpPr>
          <p:nvPr>
            <p:ph type="body" idx="19"/>
          </p:nvPr>
        </p:nvSpPr>
        <p:spPr>
          <a:xfrm>
            <a:off x="6565901"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7" name="Chart Placeholder 8"/>
          <p:cNvSpPr>
            <a:spLocks noGrp="1"/>
          </p:cNvSpPr>
          <p:nvPr>
            <p:ph type="chart" sz="quarter" idx="20"/>
          </p:nvPr>
        </p:nvSpPr>
        <p:spPr>
          <a:xfrm>
            <a:off x="6565901" y="2360117"/>
            <a:ext cx="5143500" cy="1767381"/>
          </a:xfrm>
          <a:ln>
            <a:solidFill>
              <a:schemeClr val="accent3"/>
            </a:solidFill>
          </a:ln>
        </p:spPr>
        <p:txBody>
          <a:bodyPr/>
          <a:lstStyle/>
          <a:p>
            <a:endParaRPr lang="en-US"/>
          </a:p>
        </p:txBody>
      </p:sp>
      <p:sp>
        <p:nvSpPr>
          <p:cNvPr id="28" name="Text Placeholder 12"/>
          <p:cNvSpPr>
            <a:spLocks noGrp="1"/>
          </p:cNvSpPr>
          <p:nvPr>
            <p:ph type="body" sz="quarter" idx="21" hasCustomPrompt="1"/>
          </p:nvPr>
        </p:nvSpPr>
        <p:spPr>
          <a:xfrm>
            <a:off x="6565901"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140317754"/>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hart 8">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51435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6565901" y="3939862"/>
            <a:ext cx="514350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420087379"/>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hart 9">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985520" y="1419645"/>
            <a:ext cx="464058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7068821" y="1419645"/>
            <a:ext cx="464058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985520" y="3939862"/>
            <a:ext cx="464058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7068821" y="3939862"/>
            <a:ext cx="464058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3" name="Text Placeholder 12"/>
          <p:cNvSpPr>
            <a:spLocks noGrp="1"/>
          </p:cNvSpPr>
          <p:nvPr>
            <p:ph type="body" sz="quarter" idx="26" hasCustomPrompt="1"/>
          </p:nvPr>
        </p:nvSpPr>
        <p:spPr>
          <a:xfrm>
            <a:off x="482600" y="1419645"/>
            <a:ext cx="502920" cy="498733"/>
          </a:xfrm>
          <a:solidFill>
            <a:schemeClr val="accent1">
              <a:lumMod val="75000"/>
            </a:schemeClr>
          </a:solidFill>
          <a:ln>
            <a:solidFill>
              <a:schemeClr val="accent1"/>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4" name="Text Placeholder 12"/>
          <p:cNvSpPr>
            <a:spLocks noGrp="1"/>
          </p:cNvSpPr>
          <p:nvPr>
            <p:ph type="body" sz="quarter" idx="27" hasCustomPrompt="1"/>
          </p:nvPr>
        </p:nvSpPr>
        <p:spPr>
          <a:xfrm>
            <a:off x="482600" y="3939862"/>
            <a:ext cx="502920" cy="498733"/>
          </a:xfrm>
          <a:solidFill>
            <a:schemeClr val="accent3">
              <a:lumMod val="75000"/>
            </a:schemeClr>
          </a:solidFill>
          <a:ln>
            <a:solidFill>
              <a:schemeClr val="accent3"/>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5" name="Text Placeholder 12"/>
          <p:cNvSpPr>
            <a:spLocks noGrp="1"/>
          </p:cNvSpPr>
          <p:nvPr>
            <p:ph type="body" sz="quarter" idx="28" hasCustomPrompt="1"/>
          </p:nvPr>
        </p:nvSpPr>
        <p:spPr>
          <a:xfrm>
            <a:off x="6565901" y="1419645"/>
            <a:ext cx="502920" cy="498733"/>
          </a:xfrm>
          <a:solidFill>
            <a:schemeClr val="accent4">
              <a:lumMod val="75000"/>
            </a:schemeClr>
          </a:solidFill>
          <a:ln>
            <a:solidFill>
              <a:schemeClr val="accent4"/>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6" name="Text Placeholder 12"/>
          <p:cNvSpPr>
            <a:spLocks noGrp="1"/>
          </p:cNvSpPr>
          <p:nvPr>
            <p:ph type="body" sz="quarter" idx="29" hasCustomPrompt="1"/>
          </p:nvPr>
        </p:nvSpPr>
        <p:spPr>
          <a:xfrm>
            <a:off x="6565901" y="3939862"/>
            <a:ext cx="502920" cy="498733"/>
          </a:xfrm>
          <a:solidFill>
            <a:schemeClr val="accent5">
              <a:lumMod val="75000"/>
            </a:schemeClr>
          </a:solidFill>
          <a:ln>
            <a:solidFill>
              <a:schemeClr val="accent5"/>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grpSp>
        <p:nvGrpSpPr>
          <p:cNvPr id="26" name="Group 2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986007315"/>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hart 10">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482600" y="4450660"/>
            <a:ext cx="11226801"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82600" y="3952140"/>
            <a:ext cx="11226801"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807767801"/>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hart 1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3568699"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3568699"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4311651" y="1918165"/>
            <a:ext cx="3568699"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4311651" y="1419645"/>
            <a:ext cx="3568699"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3568699"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3568699"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4311651" y="4438382"/>
            <a:ext cx="3568699"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311651" y="3939862"/>
            <a:ext cx="3568699"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Chart Placeholder 8"/>
          <p:cNvSpPr>
            <a:spLocks noGrp="1"/>
          </p:cNvSpPr>
          <p:nvPr>
            <p:ph type="chart" sz="quarter" idx="26"/>
          </p:nvPr>
        </p:nvSpPr>
        <p:spPr>
          <a:xfrm>
            <a:off x="8140702" y="1918165"/>
            <a:ext cx="3568699" cy="1767381"/>
          </a:xfrm>
          <a:solidFill>
            <a:schemeClr val="accent2">
              <a:alpha val="30000"/>
            </a:schemeClr>
          </a:solidFill>
          <a:ln>
            <a:solidFill>
              <a:schemeClr val="accent2"/>
            </a:solidFill>
          </a:ln>
        </p:spPr>
        <p:txBody>
          <a:bodyPr/>
          <a:lstStyle/>
          <a:p>
            <a:endParaRPr lang="en-US"/>
          </a:p>
        </p:txBody>
      </p:sp>
      <p:sp>
        <p:nvSpPr>
          <p:cNvPr id="33" name="Text Placeholder 12"/>
          <p:cNvSpPr>
            <a:spLocks noGrp="1"/>
          </p:cNvSpPr>
          <p:nvPr>
            <p:ph type="body" sz="quarter" idx="27" hasCustomPrompt="1"/>
          </p:nvPr>
        </p:nvSpPr>
        <p:spPr>
          <a:xfrm>
            <a:off x="8140702" y="1419645"/>
            <a:ext cx="3568699" cy="498733"/>
          </a:xfrm>
          <a:solidFill>
            <a:schemeClr val="accent2"/>
          </a:solidFill>
          <a:ln>
            <a:solidFill>
              <a:schemeClr val="accent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4" name="Chart Placeholder 8"/>
          <p:cNvSpPr>
            <a:spLocks noGrp="1"/>
          </p:cNvSpPr>
          <p:nvPr>
            <p:ph type="chart" sz="quarter" idx="28"/>
          </p:nvPr>
        </p:nvSpPr>
        <p:spPr>
          <a:xfrm>
            <a:off x="8140702" y="4438382"/>
            <a:ext cx="3568699" cy="1767381"/>
          </a:xfrm>
          <a:solidFill>
            <a:schemeClr val="accent6">
              <a:alpha val="30000"/>
            </a:schemeClr>
          </a:solidFill>
          <a:ln>
            <a:solidFill>
              <a:schemeClr val="accent6"/>
            </a:solidFill>
          </a:ln>
        </p:spPr>
        <p:txBody>
          <a:bodyPr/>
          <a:lstStyle/>
          <a:p>
            <a:endParaRPr lang="en-US"/>
          </a:p>
        </p:txBody>
      </p:sp>
      <p:sp>
        <p:nvSpPr>
          <p:cNvPr id="35" name="Text Placeholder 12"/>
          <p:cNvSpPr>
            <a:spLocks noGrp="1"/>
          </p:cNvSpPr>
          <p:nvPr>
            <p:ph type="body" sz="quarter" idx="29" hasCustomPrompt="1"/>
          </p:nvPr>
        </p:nvSpPr>
        <p:spPr>
          <a:xfrm>
            <a:off x="8140702" y="3939862"/>
            <a:ext cx="3568699"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36" name="Group 3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402881391"/>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hart 1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2443305"/>
            <a:ext cx="3556001" cy="3117518"/>
          </a:xfrm>
        </p:spPr>
        <p:txBody>
          <a:bodyPr/>
          <a:lstStyle/>
          <a:p>
            <a:endParaRPr lang="en-US"/>
          </a:p>
        </p:txBody>
      </p:sp>
      <p:sp>
        <p:nvSpPr>
          <p:cNvPr id="17" name="Text Placeholder 12"/>
          <p:cNvSpPr>
            <a:spLocks noGrp="1"/>
          </p:cNvSpPr>
          <p:nvPr>
            <p:ph type="body" sz="quarter" idx="15" hasCustomPrompt="1"/>
          </p:nvPr>
        </p:nvSpPr>
        <p:spPr>
          <a:xfrm>
            <a:off x="482599"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6" name="Chart Placeholder 8"/>
          <p:cNvSpPr>
            <a:spLocks noGrp="1"/>
          </p:cNvSpPr>
          <p:nvPr>
            <p:ph type="chart" sz="quarter" idx="16"/>
          </p:nvPr>
        </p:nvSpPr>
        <p:spPr>
          <a:xfrm>
            <a:off x="4318000" y="2443305"/>
            <a:ext cx="3556001" cy="3117518"/>
          </a:xfrm>
        </p:spPr>
        <p:txBody>
          <a:bodyPr/>
          <a:lstStyle/>
          <a:p>
            <a:endParaRPr lang="en-US"/>
          </a:p>
        </p:txBody>
      </p:sp>
      <p:sp>
        <p:nvSpPr>
          <p:cNvPr id="28" name="Text Placeholder 12"/>
          <p:cNvSpPr>
            <a:spLocks noGrp="1"/>
          </p:cNvSpPr>
          <p:nvPr>
            <p:ph type="body" sz="quarter" idx="18" hasCustomPrompt="1"/>
          </p:nvPr>
        </p:nvSpPr>
        <p:spPr>
          <a:xfrm>
            <a:off x="43180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9" name="Chart Placeholder 8"/>
          <p:cNvSpPr>
            <a:spLocks noGrp="1"/>
          </p:cNvSpPr>
          <p:nvPr>
            <p:ph type="chart" sz="quarter" idx="19"/>
          </p:nvPr>
        </p:nvSpPr>
        <p:spPr>
          <a:xfrm>
            <a:off x="8153400" y="2443305"/>
            <a:ext cx="3556001" cy="3117518"/>
          </a:xfrm>
        </p:spPr>
        <p:txBody>
          <a:bodyPr/>
          <a:lstStyle/>
          <a:p>
            <a:endParaRPr lang="en-US"/>
          </a:p>
        </p:txBody>
      </p:sp>
      <p:sp>
        <p:nvSpPr>
          <p:cNvPr id="31" name="Text Placeholder 12"/>
          <p:cNvSpPr>
            <a:spLocks noGrp="1"/>
          </p:cNvSpPr>
          <p:nvPr>
            <p:ph type="body" sz="quarter" idx="21" hasCustomPrompt="1"/>
          </p:nvPr>
        </p:nvSpPr>
        <p:spPr>
          <a:xfrm>
            <a:off x="81534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3" name="Text Placeholder 12"/>
          <p:cNvSpPr>
            <a:spLocks noGrp="1"/>
          </p:cNvSpPr>
          <p:nvPr>
            <p:ph type="body" sz="quarter" idx="22" hasCustomPrompt="1"/>
          </p:nvPr>
        </p:nvSpPr>
        <p:spPr>
          <a:xfrm>
            <a:off x="1625598"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sp>
        <p:nvSpPr>
          <p:cNvPr id="24" name="Text Placeholder 12"/>
          <p:cNvSpPr>
            <a:spLocks noGrp="1"/>
          </p:cNvSpPr>
          <p:nvPr>
            <p:ph type="body" sz="quarter" idx="23" hasCustomPrompt="1"/>
          </p:nvPr>
        </p:nvSpPr>
        <p:spPr>
          <a:xfrm>
            <a:off x="54609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sp>
        <p:nvSpPr>
          <p:cNvPr id="25" name="Text Placeholder 12"/>
          <p:cNvSpPr>
            <a:spLocks noGrp="1"/>
          </p:cNvSpPr>
          <p:nvPr>
            <p:ph type="body" sz="quarter" idx="24" hasCustomPrompt="1"/>
          </p:nvPr>
        </p:nvSpPr>
        <p:spPr>
          <a:xfrm>
            <a:off x="92963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grpSp>
        <p:nvGrpSpPr>
          <p:cNvPr id="22" name="Group 21"/>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648249052"/>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hart and mockup">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Chart Placeholder 5"/>
          <p:cNvSpPr>
            <a:spLocks noGrp="1"/>
          </p:cNvSpPr>
          <p:nvPr>
            <p:ph type="chart" sz="quarter" idx="23"/>
          </p:nvPr>
        </p:nvSpPr>
        <p:spPr>
          <a:xfrm>
            <a:off x="1273978" y="1965559"/>
            <a:ext cx="4581144" cy="2587752"/>
          </a:xfrm>
        </p:spPr>
        <p:txBody>
          <a:bodyPr/>
          <a:lstStyle/>
          <a:p>
            <a:endParaRPr lang="en-US"/>
          </a:p>
        </p:txBody>
      </p:sp>
      <p:grpSp>
        <p:nvGrpSpPr>
          <p:cNvPr id="40" name="Group 39"/>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245298259"/>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3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00781925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pictures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Picture Placeholder 10"/>
          <p:cNvSpPr>
            <a:spLocks noGrp="1" noChangeAspect="1"/>
          </p:cNvSpPr>
          <p:nvPr>
            <p:ph type="pic" sz="quarter" idx="14"/>
          </p:nvPr>
        </p:nvSpPr>
        <p:spPr>
          <a:xfrm>
            <a:off x="485759" y="1901337"/>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5" name="Text Placeholder 29"/>
          <p:cNvSpPr>
            <a:spLocks noGrp="1"/>
          </p:cNvSpPr>
          <p:nvPr>
            <p:ph type="body" sz="quarter" idx="26" hasCustomPrompt="1"/>
          </p:nvPr>
        </p:nvSpPr>
        <p:spPr>
          <a:xfrm>
            <a:off x="482600" y="3959455"/>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6" name="Text Placeholder 29"/>
          <p:cNvSpPr>
            <a:spLocks noGrp="1"/>
          </p:cNvSpPr>
          <p:nvPr>
            <p:ph type="body" sz="quarter" idx="18" hasCustomPrompt="1"/>
          </p:nvPr>
        </p:nvSpPr>
        <p:spPr>
          <a:xfrm>
            <a:off x="2570908" y="2197854"/>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Project Name Here</a:t>
            </a:r>
            <a:endParaRPr lang="en-US"/>
          </a:p>
        </p:txBody>
      </p:sp>
      <p:sp>
        <p:nvSpPr>
          <p:cNvPr id="27" name="Text Placeholder 29"/>
          <p:cNvSpPr>
            <a:spLocks noGrp="1"/>
          </p:cNvSpPr>
          <p:nvPr>
            <p:ph type="body" sz="quarter" idx="22" hasCustomPrompt="1"/>
          </p:nvPr>
        </p:nvSpPr>
        <p:spPr>
          <a:xfrm>
            <a:off x="2570908" y="2789478"/>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Client Name Here</a:t>
            </a:r>
            <a:endParaRPr lang="en-US"/>
          </a:p>
        </p:txBody>
      </p:sp>
      <p:sp>
        <p:nvSpPr>
          <p:cNvPr id="29" name="Picture Placeholder 10"/>
          <p:cNvSpPr>
            <a:spLocks noGrp="1" noChangeAspect="1"/>
          </p:cNvSpPr>
          <p:nvPr>
            <p:ph type="pic" sz="quarter" idx="28"/>
          </p:nvPr>
        </p:nvSpPr>
        <p:spPr>
          <a:xfrm>
            <a:off x="7027356" y="1901335"/>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2" name="Text Placeholder 29"/>
          <p:cNvSpPr>
            <a:spLocks noGrp="1"/>
          </p:cNvSpPr>
          <p:nvPr>
            <p:ph type="body" sz="quarter" idx="29" hasCustomPrompt="1"/>
          </p:nvPr>
        </p:nvSpPr>
        <p:spPr>
          <a:xfrm>
            <a:off x="7024197" y="3959453"/>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4" name="Text Placeholder 29"/>
          <p:cNvSpPr>
            <a:spLocks noGrp="1"/>
          </p:cNvSpPr>
          <p:nvPr>
            <p:ph type="body" sz="quarter" idx="30" hasCustomPrompt="1"/>
          </p:nvPr>
        </p:nvSpPr>
        <p:spPr>
          <a:xfrm>
            <a:off x="9112505" y="2197852"/>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Project Name Here</a:t>
            </a:r>
            <a:endParaRPr lang="en-US"/>
          </a:p>
        </p:txBody>
      </p:sp>
      <p:sp>
        <p:nvSpPr>
          <p:cNvPr id="36" name="Text Placeholder 29"/>
          <p:cNvSpPr>
            <a:spLocks noGrp="1"/>
          </p:cNvSpPr>
          <p:nvPr>
            <p:ph type="body" sz="quarter" idx="31" hasCustomPrompt="1"/>
          </p:nvPr>
        </p:nvSpPr>
        <p:spPr>
          <a:xfrm>
            <a:off x="9112505" y="2789476"/>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Client Name Here</a:t>
            </a:r>
            <a:endParaRPr lang="en-US"/>
          </a:p>
        </p:txBody>
      </p:sp>
      <p:grpSp>
        <p:nvGrpSpPr>
          <p:cNvPr id="39" name="Group 38"/>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52664870"/>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3 block arcs gray">
    <p:spTree>
      <p:nvGrpSpPr>
        <p:cNvPr id="1" name=""/>
        <p:cNvGrpSpPr/>
        <p:nvPr/>
      </p:nvGrpSpPr>
      <p:grpSpPr>
        <a:xfrm>
          <a:off x="0" y="0"/>
          <a:ext cx="0" cy="0"/>
          <a:chOff x="0" y="0"/>
          <a:chExt cx="0" cy="0"/>
        </a:xfrm>
      </p:grpSpPr>
      <p:grpSp>
        <p:nvGrpSpPr>
          <p:cNvPr id="3" name="Group 2"/>
          <p:cNvGrpSpPr/>
          <p:nvPr userDrawn="1"/>
        </p:nvGrpSpPr>
        <p:grpSpPr>
          <a:xfrm>
            <a:off x="2060575" y="1614640"/>
            <a:ext cx="8070850" cy="4356172"/>
            <a:chOff x="2060575" y="1614640"/>
            <a:chExt cx="8070850" cy="4356172"/>
          </a:xfrm>
          <a:gradFill>
            <a:gsLst>
              <a:gs pos="58000">
                <a:srgbClr val="C2C2C2"/>
              </a:gs>
              <a:gs pos="0">
                <a:schemeClr val="bg1">
                  <a:lumMod val="95000"/>
                </a:schemeClr>
              </a:gs>
              <a:gs pos="100000">
                <a:schemeClr val="bg1">
                  <a:lumMod val="50000"/>
                </a:schemeClr>
              </a:gs>
            </a:gsLst>
            <a:lin ang="0" scaled="1"/>
          </a:gradFill>
        </p:grpSpPr>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26" name="Group 25"/>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355127784"/>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4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201840648"/>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4 block arcs gray">
    <p:spTree>
      <p:nvGrpSpPr>
        <p:cNvPr id="1" name=""/>
        <p:cNvGrpSpPr/>
        <p:nvPr/>
      </p:nvGrpSpPr>
      <p:grpSpPr>
        <a:xfrm>
          <a:off x="0" y="0"/>
          <a:ext cx="0" cy="0"/>
          <a:chOff x="0" y="0"/>
          <a:chExt cx="0" cy="0"/>
        </a:xfrm>
      </p:grpSpPr>
      <p:grpSp>
        <p:nvGrpSpPr>
          <p:cNvPr id="3" name="Group 2"/>
          <p:cNvGrpSpPr/>
          <p:nvPr userDrawn="1"/>
        </p:nvGrpSpPr>
        <p:grpSpPr>
          <a:xfrm>
            <a:off x="838200" y="1614640"/>
            <a:ext cx="10510314" cy="4356172"/>
            <a:chOff x="838200" y="1614640"/>
            <a:chExt cx="10510314" cy="4356172"/>
          </a:xfrm>
          <a:gradFill flip="none" rotWithShape="1">
            <a:gsLst>
              <a:gs pos="58000">
                <a:srgbClr val="C2C2C2"/>
              </a:gs>
              <a:gs pos="0">
                <a:schemeClr val="bg1">
                  <a:lumMod val="95000"/>
                </a:schemeClr>
              </a:gs>
              <a:gs pos="100000">
                <a:schemeClr val="bg1">
                  <a:lumMod val="50000"/>
                </a:schemeClr>
              </a:gs>
            </a:gsLst>
            <a:lin ang="0" scaled="1"/>
            <a:tileRect/>
          </a:gradFill>
        </p:grpSpPr>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461604591"/>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matrix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userDrawn="1">
            <p:ph type="body" sz="quarter" idx="25"/>
          </p:nvPr>
        </p:nvSpPr>
        <p:spPr>
          <a:xfrm>
            <a:off x="482599" y="1992954"/>
            <a:ext cx="5613400" cy="1815764"/>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Text Placeholder 5"/>
          <p:cNvSpPr>
            <a:spLocks noGrp="1"/>
          </p:cNvSpPr>
          <p:nvPr>
            <p:ph type="body" sz="quarter" idx="26"/>
          </p:nvPr>
        </p:nvSpPr>
        <p:spPr>
          <a:xfrm>
            <a:off x="482599" y="4277940"/>
            <a:ext cx="5613400" cy="1802097"/>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5" name="Text Placeholder 5"/>
          <p:cNvSpPr>
            <a:spLocks noGrp="1"/>
          </p:cNvSpPr>
          <p:nvPr userDrawn="1">
            <p:ph type="body" sz="quarter" idx="27"/>
          </p:nvPr>
        </p:nvSpPr>
        <p:spPr>
          <a:xfrm>
            <a:off x="6096001" y="1992954"/>
            <a:ext cx="5613400" cy="1815764"/>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6" name="Text Placeholder 5"/>
          <p:cNvSpPr>
            <a:spLocks noGrp="1"/>
          </p:cNvSpPr>
          <p:nvPr userDrawn="1">
            <p:ph type="body" sz="quarter" idx="28"/>
          </p:nvPr>
        </p:nvSpPr>
        <p:spPr>
          <a:xfrm>
            <a:off x="6096001" y="4277940"/>
            <a:ext cx="5613400" cy="1802097"/>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1" name="Text Placeholder 12"/>
          <p:cNvSpPr>
            <a:spLocks noGrp="1"/>
          </p:cNvSpPr>
          <p:nvPr userDrawn="1">
            <p:ph type="body" sz="quarter" idx="23" hasCustomPrompt="1"/>
          </p:nvPr>
        </p:nvSpPr>
        <p:spPr>
          <a:xfrm>
            <a:off x="482599" y="3875314"/>
            <a:ext cx="5613401" cy="420914"/>
          </a:xfr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2" name="Text Placeholder 12"/>
          <p:cNvSpPr>
            <a:spLocks noGrp="1"/>
          </p:cNvSpPr>
          <p:nvPr userDrawn="1">
            <p:ph type="body" sz="quarter" idx="24" hasCustomPrompt="1"/>
          </p:nvPr>
        </p:nvSpPr>
        <p:spPr>
          <a:xfrm>
            <a:off x="6096000" y="3875314"/>
            <a:ext cx="5613401" cy="420914"/>
          </a:xfrm>
          <a:solidFill>
            <a:schemeClr val="accent5"/>
          </a:solidFill>
          <a:ln>
            <a:solidFill>
              <a:schemeClr val="accent5"/>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Text Placeholder 12"/>
          <p:cNvSpPr>
            <a:spLocks noGrp="1"/>
          </p:cNvSpPr>
          <p:nvPr userDrawn="1">
            <p:ph type="body" sz="quarter" idx="21" hasCustomPrompt="1"/>
          </p:nvPr>
        </p:nvSpPr>
        <p:spPr>
          <a:xfrm>
            <a:off x="482599" y="1581184"/>
            <a:ext cx="5613401" cy="420914"/>
          </a:xfrm>
          <a:solidFill>
            <a:schemeClr val="accent1"/>
          </a:solidFill>
          <a:ln>
            <a:solidFill>
              <a:schemeClr val="accent1"/>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0" name="Text Placeholder 12"/>
          <p:cNvSpPr>
            <a:spLocks noGrp="1"/>
          </p:cNvSpPr>
          <p:nvPr userDrawn="1">
            <p:ph type="body" sz="quarter" idx="22" hasCustomPrompt="1"/>
          </p:nvPr>
        </p:nvSpPr>
        <p:spPr>
          <a:xfrm>
            <a:off x="6096000" y="1581184"/>
            <a:ext cx="5613401" cy="420914"/>
          </a:xfr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50709595"/>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matrix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482599" y="1452153"/>
            <a:ext cx="5613401" cy="232257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482599" y="3902745"/>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6096000" y="1452153"/>
            <a:ext cx="5613401" cy="2322576"/>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6096000" y="3902745"/>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 Placeholder 12"/>
          <p:cNvSpPr>
            <a:spLocks noGrp="1"/>
          </p:cNvSpPr>
          <p:nvPr userDrawn="1">
            <p:ph type="body" sz="quarter" idx="21" hasCustomPrompt="1"/>
          </p:nvPr>
        </p:nvSpPr>
        <p:spPr>
          <a:xfrm rot="16200000">
            <a:off x="-287709" y="2222461"/>
            <a:ext cx="2322576" cy="781960"/>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4" name="Text Placeholder 12"/>
          <p:cNvSpPr>
            <a:spLocks noGrp="1"/>
          </p:cNvSpPr>
          <p:nvPr userDrawn="1">
            <p:ph type="body" sz="quarter" idx="22" hasCustomPrompt="1"/>
          </p:nvPr>
        </p:nvSpPr>
        <p:spPr>
          <a:xfrm rot="16200000">
            <a:off x="-287563" y="4672908"/>
            <a:ext cx="2322285" cy="781960"/>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5" name="Text Placeholder 12"/>
          <p:cNvSpPr>
            <a:spLocks noGrp="1"/>
          </p:cNvSpPr>
          <p:nvPr>
            <p:ph type="body" sz="quarter" idx="23" hasCustomPrompt="1"/>
          </p:nvPr>
        </p:nvSpPr>
        <p:spPr>
          <a:xfrm rot="16200000">
            <a:off x="5325692" y="2222462"/>
            <a:ext cx="2322576" cy="781960"/>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6" name="Text Placeholder 12"/>
          <p:cNvSpPr>
            <a:spLocks noGrp="1"/>
          </p:cNvSpPr>
          <p:nvPr>
            <p:ph type="body" sz="quarter" idx="24" hasCustomPrompt="1"/>
          </p:nvPr>
        </p:nvSpPr>
        <p:spPr>
          <a:xfrm rot="16200000">
            <a:off x="5325838" y="4672908"/>
            <a:ext cx="2322285" cy="781960"/>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cxnSp>
        <p:nvCxnSpPr>
          <p:cNvPr id="6" name="Straight Connector 5"/>
          <p:cNvCxnSpPr/>
          <p:nvPr userDrawn="1"/>
        </p:nvCxnSpPr>
        <p:spPr>
          <a:xfrm>
            <a:off x="482599" y="1452153"/>
            <a:ext cx="781960" cy="93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5"/>
          <p:cNvSpPr>
            <a:spLocks noGrp="1"/>
          </p:cNvSpPr>
          <p:nvPr>
            <p:ph type="body" sz="quarter" idx="26"/>
          </p:nvPr>
        </p:nvSpPr>
        <p:spPr>
          <a:xfrm>
            <a:off x="1264560"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6" name="Text Placeholder 5"/>
          <p:cNvSpPr>
            <a:spLocks noGrp="1"/>
          </p:cNvSpPr>
          <p:nvPr>
            <p:ph type="body" sz="quarter" idx="28"/>
          </p:nvPr>
        </p:nvSpPr>
        <p:spPr>
          <a:xfrm>
            <a:off x="6877961"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7" name="Text Placeholder 5"/>
          <p:cNvSpPr>
            <a:spLocks noGrp="1"/>
          </p:cNvSpPr>
          <p:nvPr>
            <p:ph type="body" sz="quarter" idx="25"/>
          </p:nvPr>
        </p:nvSpPr>
        <p:spPr>
          <a:xfrm>
            <a:off x="1264560"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8" name="Text Placeholder 5"/>
          <p:cNvSpPr>
            <a:spLocks noGrp="1"/>
          </p:cNvSpPr>
          <p:nvPr>
            <p:ph type="body" sz="quarter" idx="27"/>
          </p:nvPr>
        </p:nvSpPr>
        <p:spPr>
          <a:xfrm>
            <a:off x="6877961"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30" name="Group 29"/>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995053235"/>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matrix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482599" y="1553028"/>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482599" y="3875314"/>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6096000" y="1553028"/>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6096000" y="3875314"/>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 Placeholder 12"/>
          <p:cNvSpPr>
            <a:spLocks noGrp="1"/>
          </p:cNvSpPr>
          <p:nvPr userDrawn="1">
            <p:ph type="body" sz="quarter" idx="21" hasCustomPrompt="1"/>
          </p:nvPr>
        </p:nvSpPr>
        <p:spPr>
          <a:xfrm rot="16200000">
            <a:off x="-287563" y="2323191"/>
            <a:ext cx="2322285" cy="781960"/>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4" name="Text Placeholder 12"/>
          <p:cNvSpPr>
            <a:spLocks noGrp="1"/>
          </p:cNvSpPr>
          <p:nvPr userDrawn="1">
            <p:ph type="body" sz="quarter" idx="22" hasCustomPrompt="1"/>
          </p:nvPr>
        </p:nvSpPr>
        <p:spPr>
          <a:xfrm rot="16200000">
            <a:off x="-287563" y="4645476"/>
            <a:ext cx="2322285" cy="781960"/>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Text Placeholder 12"/>
          <p:cNvSpPr>
            <a:spLocks noGrp="1"/>
          </p:cNvSpPr>
          <p:nvPr>
            <p:ph type="body" sz="quarter" idx="24" hasCustomPrompt="1"/>
          </p:nvPr>
        </p:nvSpPr>
        <p:spPr>
          <a:xfrm rot="5400000">
            <a:off x="10157278" y="2323192"/>
            <a:ext cx="2322285" cy="781960"/>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Text Placeholder 12"/>
          <p:cNvSpPr>
            <a:spLocks noGrp="1"/>
          </p:cNvSpPr>
          <p:nvPr>
            <p:ph type="body" sz="quarter" idx="25" hasCustomPrompt="1"/>
          </p:nvPr>
        </p:nvSpPr>
        <p:spPr>
          <a:xfrm rot="5400000">
            <a:off x="10157278" y="4645476"/>
            <a:ext cx="2322285" cy="781960"/>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8" name="Text Placeholder 5"/>
          <p:cNvSpPr>
            <a:spLocks noGrp="1"/>
          </p:cNvSpPr>
          <p:nvPr>
            <p:ph type="body" sz="quarter" idx="27"/>
          </p:nvPr>
        </p:nvSpPr>
        <p:spPr>
          <a:xfrm>
            <a:off x="1264560" y="1572039"/>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9" name="Text Placeholder 5"/>
          <p:cNvSpPr>
            <a:spLocks noGrp="1"/>
          </p:cNvSpPr>
          <p:nvPr>
            <p:ph type="body" sz="quarter" idx="28"/>
          </p:nvPr>
        </p:nvSpPr>
        <p:spPr>
          <a:xfrm>
            <a:off x="1264560" y="3894550"/>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0" name="Text Placeholder 5"/>
          <p:cNvSpPr>
            <a:spLocks noGrp="1"/>
          </p:cNvSpPr>
          <p:nvPr>
            <p:ph type="body" sz="quarter" idx="29"/>
          </p:nvPr>
        </p:nvSpPr>
        <p:spPr>
          <a:xfrm>
            <a:off x="6900862" y="1572039"/>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1" name="Text Placeholder 5"/>
          <p:cNvSpPr>
            <a:spLocks noGrp="1"/>
          </p:cNvSpPr>
          <p:nvPr>
            <p:ph type="body" sz="quarter" idx="30"/>
          </p:nvPr>
        </p:nvSpPr>
        <p:spPr>
          <a:xfrm>
            <a:off x="6900862" y="3894550"/>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26" hasCustomPrompt="1"/>
          </p:nvPr>
        </p:nvSpPr>
        <p:spPr>
          <a:xfrm>
            <a:off x="5291138" y="3060700"/>
            <a:ext cx="1609725" cy="1611313"/>
          </a:xfrm>
          <a:prstGeom prst="ellipse">
            <a:avLst/>
          </a:prstGeom>
          <a:solidFill>
            <a:schemeClr val="bg1"/>
          </a:solidFill>
          <a:ln>
            <a:solidFill>
              <a:schemeClr val="bg1">
                <a:lumMod val="85000"/>
              </a:schemeClr>
            </a:solidFill>
          </a:ln>
        </p:spPr>
        <p:txBody>
          <a:bodyPr lIns="0" rIns="0" anchor="ctr">
            <a:normAutofit/>
          </a:bodyPr>
          <a:lstStyle>
            <a:lvl1pPr marL="0" indent="0" algn="ctr">
              <a:buNone/>
              <a:defRPr sz="2000" b="1" cap="all" baseline="0">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mtClean="0"/>
              <a:t>Strategy</a:t>
            </a:r>
            <a:endParaRPr lang="en-US"/>
          </a:p>
        </p:txBody>
      </p:sp>
      <p:grpSp>
        <p:nvGrpSpPr>
          <p:cNvPr id="30" name="Group 29"/>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541574147"/>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matrix 4">
    <p:spTree>
      <p:nvGrpSpPr>
        <p:cNvPr id="1" name=""/>
        <p:cNvGrpSpPr/>
        <p:nvPr/>
      </p:nvGrpSpPr>
      <p:grpSpPr>
        <a:xfrm>
          <a:off x="0" y="0"/>
          <a:ext cx="0" cy="0"/>
          <a:chOff x="0" y="0"/>
          <a:chExt cx="0" cy="0"/>
        </a:xfrm>
      </p:grpSpPr>
      <p:sp>
        <p:nvSpPr>
          <p:cNvPr id="31" name="Text Placeholder 12"/>
          <p:cNvSpPr>
            <a:spLocks noGrp="1"/>
          </p:cNvSpPr>
          <p:nvPr>
            <p:ph type="body" sz="quarter" idx="33" hasCustomPrompt="1"/>
          </p:nvPr>
        </p:nvSpPr>
        <p:spPr>
          <a:xfrm rot="16200000">
            <a:off x="-127688" y="2741910"/>
            <a:ext cx="2002536" cy="781960"/>
          </a:xfrm>
          <a:prstGeom prst="snip1Rect">
            <a:avLst/>
          </a:prstGeom>
          <a:solidFill>
            <a:schemeClr val="accent1"/>
          </a:solidFill>
          <a:ln>
            <a:solidFill>
              <a:schemeClr val="accent1"/>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1264559" y="2056884"/>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1264559" y="4134447"/>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6486980" y="2056884"/>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6486980" y="4134447"/>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ext Placeholder 12"/>
          <p:cNvSpPr>
            <a:spLocks noGrp="1"/>
          </p:cNvSpPr>
          <p:nvPr userDrawn="1">
            <p:ph type="body" sz="quarter" idx="22" hasCustomPrompt="1"/>
          </p:nvPr>
        </p:nvSpPr>
        <p:spPr>
          <a:xfrm rot="16200000">
            <a:off x="-165203" y="4782246"/>
            <a:ext cx="2077565" cy="781960"/>
          </a:xfrm>
          <a:prstGeom prst="snip1Rect">
            <a:avLst/>
          </a:prstGeom>
          <a:solidFill>
            <a:schemeClr val="accent2"/>
          </a:solidFill>
          <a:ln>
            <a:solidFill>
              <a:schemeClr val="accent2"/>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0" name="Text Placeholder 12"/>
          <p:cNvSpPr>
            <a:spLocks noGrp="1"/>
          </p:cNvSpPr>
          <p:nvPr userDrawn="1">
            <p:ph type="body" sz="quarter" idx="31" hasCustomPrompt="1"/>
          </p:nvPr>
        </p:nvSpPr>
        <p:spPr>
          <a:xfrm>
            <a:off x="1264560" y="1359189"/>
            <a:ext cx="5222420" cy="772434"/>
          </a:xfrm>
          <a:prstGeom prst="snip1Rect">
            <a:avLst/>
          </a:prstGeo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2" name="Text Placeholder 12"/>
          <p:cNvSpPr>
            <a:spLocks noGrp="1"/>
          </p:cNvSpPr>
          <p:nvPr userDrawn="1">
            <p:ph type="body" sz="quarter" idx="32" hasCustomPrompt="1"/>
          </p:nvPr>
        </p:nvSpPr>
        <p:spPr>
          <a:xfrm>
            <a:off x="6486980" y="1359189"/>
            <a:ext cx="5222420" cy="772434"/>
          </a:xfrm>
          <a:prstGeom prst="snip1Rect">
            <a:avLst/>
          </a:prstGeo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52" name="Text Placeholder 5"/>
          <p:cNvSpPr>
            <a:spLocks noGrp="1"/>
          </p:cNvSpPr>
          <p:nvPr>
            <p:ph type="body" sz="quarter" idx="28"/>
          </p:nvPr>
        </p:nvSpPr>
        <p:spPr>
          <a:xfrm>
            <a:off x="126456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3" name="Text Placeholder 5"/>
          <p:cNvSpPr>
            <a:spLocks noGrp="1"/>
          </p:cNvSpPr>
          <p:nvPr>
            <p:ph type="body" sz="quarter" idx="29"/>
          </p:nvPr>
        </p:nvSpPr>
        <p:spPr>
          <a:xfrm>
            <a:off x="648698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4" name="Text Placeholder 5"/>
          <p:cNvSpPr>
            <a:spLocks noGrp="1"/>
          </p:cNvSpPr>
          <p:nvPr>
            <p:ph type="body" sz="quarter" idx="30"/>
          </p:nvPr>
        </p:nvSpPr>
        <p:spPr>
          <a:xfrm>
            <a:off x="648698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5" name="Text Placeholder 5"/>
          <p:cNvSpPr>
            <a:spLocks noGrp="1"/>
          </p:cNvSpPr>
          <p:nvPr>
            <p:ph type="body" sz="quarter" idx="27"/>
          </p:nvPr>
        </p:nvSpPr>
        <p:spPr>
          <a:xfrm>
            <a:off x="126456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9" name="Group 28"/>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666660674"/>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1" name="Group 10"/>
          <p:cNvGrpSpPr/>
          <p:nvPr userDrawn="1"/>
        </p:nvGrpSpPr>
        <p:grpSpPr>
          <a:xfrm>
            <a:off x="3743557" y="1545751"/>
            <a:ext cx="4704887" cy="4666258"/>
            <a:chOff x="1581543" y="1298448"/>
            <a:chExt cx="4704887" cy="4666258"/>
          </a:xfrm>
        </p:grpSpPr>
        <p:grpSp>
          <p:nvGrpSpPr>
            <p:cNvPr id="10" name="Group 9"/>
            <p:cNvGrpSpPr/>
            <p:nvPr userDrawn="1"/>
          </p:nvGrpSpPr>
          <p:grpSpPr>
            <a:xfrm>
              <a:off x="1581543" y="1298448"/>
              <a:ext cx="2266926" cy="4662029"/>
              <a:chOff x="1581543" y="1298448"/>
              <a:chExt cx="2266926" cy="4662029"/>
            </a:xfrm>
          </p:grpSpPr>
          <p:sp>
            <p:nvSpPr>
              <p:cNvPr id="9" name="Teardrop 8"/>
              <p:cNvSpPr/>
              <p:nvPr userDrawn="1"/>
            </p:nvSpPr>
            <p:spPr>
              <a:xfrm rot="5400000">
                <a:off x="1581543" y="1298448"/>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Teardrop 38"/>
              <p:cNvSpPr/>
              <p:nvPr userDrawn="1"/>
            </p:nvSpPr>
            <p:spPr>
              <a:xfrm>
                <a:off x="1581543" y="3693551"/>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 name="Group 39"/>
            <p:cNvGrpSpPr/>
            <p:nvPr userDrawn="1"/>
          </p:nvGrpSpPr>
          <p:grpSpPr>
            <a:xfrm rot="10800000">
              <a:off x="4006919" y="1302677"/>
              <a:ext cx="2279511" cy="4662029"/>
              <a:chOff x="1581543" y="1298448"/>
              <a:chExt cx="2279511" cy="4662029"/>
            </a:xfrm>
          </p:grpSpPr>
          <p:sp>
            <p:nvSpPr>
              <p:cNvPr id="41" name="Teardrop 40"/>
              <p:cNvSpPr/>
              <p:nvPr userDrawn="1"/>
            </p:nvSpPr>
            <p:spPr>
              <a:xfrm rot="5400000">
                <a:off x="1594128" y="1298448"/>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Teardrop 41"/>
              <p:cNvSpPr/>
              <p:nvPr userDrawn="1"/>
            </p:nvSpPr>
            <p:spPr>
              <a:xfrm>
                <a:off x="1581543" y="3693551"/>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49" name="Text Placeholder 13"/>
          <p:cNvSpPr>
            <a:spLocks noGrp="1"/>
          </p:cNvSpPr>
          <p:nvPr>
            <p:ph type="body" sz="quarter" idx="13"/>
          </p:nvPr>
        </p:nvSpPr>
        <p:spPr>
          <a:xfrm>
            <a:off x="3914912" y="1721082"/>
            <a:ext cx="1920240" cy="1920240"/>
          </a:xfrm>
          <a:prstGeom prst="ellipse">
            <a:avLst/>
          </a:prstGeom>
          <a:solidFill>
            <a:schemeClr val="bg1">
              <a:lumMod val="95000"/>
            </a:schemeClr>
          </a:solidFill>
          <a:ln w="28575">
            <a:solidFill>
              <a:schemeClr val="accent1">
                <a:lumMod val="75000"/>
              </a:schemeClr>
            </a:solidFill>
          </a:ln>
        </p:spPr>
        <p:txBody>
          <a:bodyPr>
            <a:normAutofit/>
          </a:bodyPr>
          <a:lstStyle>
            <a:lvl1pPr marL="0" indent="0" algn="ctr">
              <a:buNone/>
              <a:defRPr sz="1600"/>
            </a:lvl1pPr>
          </a:lstStyle>
          <a:p>
            <a:pPr lvl="0"/>
            <a:endParaRPr lang="en-US"/>
          </a:p>
        </p:txBody>
      </p:sp>
      <p:sp>
        <p:nvSpPr>
          <p:cNvPr id="50" name="Text Placeholder 13"/>
          <p:cNvSpPr>
            <a:spLocks noGrp="1"/>
          </p:cNvSpPr>
          <p:nvPr>
            <p:ph type="body" sz="quarter" idx="14"/>
          </p:nvPr>
        </p:nvSpPr>
        <p:spPr>
          <a:xfrm>
            <a:off x="6344264" y="1721082"/>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51" name="Text Placeholder 13"/>
          <p:cNvSpPr>
            <a:spLocks noGrp="1"/>
          </p:cNvSpPr>
          <p:nvPr>
            <p:ph type="body" sz="quarter" idx="15"/>
          </p:nvPr>
        </p:nvSpPr>
        <p:spPr>
          <a:xfrm>
            <a:off x="3914912" y="4116185"/>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56" name="Text Placeholder 13"/>
          <p:cNvSpPr>
            <a:spLocks noGrp="1"/>
          </p:cNvSpPr>
          <p:nvPr>
            <p:ph type="body" sz="quarter" idx="16"/>
          </p:nvPr>
        </p:nvSpPr>
        <p:spPr>
          <a:xfrm>
            <a:off x="6344264" y="4116185"/>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15" name="TextBox 14"/>
          <p:cNvSpPr txBox="1"/>
          <p:nvPr userDrawn="1"/>
        </p:nvSpPr>
        <p:spPr>
          <a:xfrm>
            <a:off x="5589515" y="3234004"/>
            <a:ext cx="402674" cy="646331"/>
          </a:xfrm>
          <a:prstGeom prst="rect">
            <a:avLst/>
          </a:prstGeom>
          <a:noFill/>
        </p:spPr>
        <p:txBody>
          <a:bodyPr wrap="none" rtlCol="0" anchor="ctr">
            <a:spAutoFit/>
          </a:bodyPr>
          <a:lstStyle/>
          <a:p>
            <a:pPr algn="ctr"/>
            <a:r>
              <a:rPr lang="en-US" sz="3600" b="1" smtClean="0">
                <a:solidFill>
                  <a:srgbClr val="0095CD">
                    <a:lumMod val="20000"/>
                    <a:lumOff val="80000"/>
                  </a:srgbClr>
                </a:solidFill>
              </a:rPr>
              <a:t>S</a:t>
            </a:r>
            <a:endParaRPr lang="en-US" sz="3600" b="1">
              <a:solidFill>
                <a:srgbClr val="0095CD">
                  <a:lumMod val="20000"/>
                  <a:lumOff val="80000"/>
                </a:srgbClr>
              </a:solidFill>
            </a:endParaRPr>
          </a:p>
        </p:txBody>
      </p:sp>
      <p:sp>
        <p:nvSpPr>
          <p:cNvPr id="57" name="TextBox 56"/>
          <p:cNvSpPr txBox="1"/>
          <p:nvPr userDrawn="1"/>
        </p:nvSpPr>
        <p:spPr>
          <a:xfrm>
            <a:off x="6129361" y="3234004"/>
            <a:ext cx="603050" cy="646331"/>
          </a:xfrm>
          <a:prstGeom prst="rect">
            <a:avLst/>
          </a:prstGeom>
          <a:noFill/>
        </p:spPr>
        <p:txBody>
          <a:bodyPr wrap="none" rtlCol="0" anchor="ctr">
            <a:spAutoFit/>
          </a:bodyPr>
          <a:lstStyle/>
          <a:p>
            <a:pPr algn="ctr"/>
            <a:r>
              <a:rPr lang="en-US" sz="3600" b="1" smtClean="0">
                <a:solidFill>
                  <a:srgbClr val="F17C3F">
                    <a:lumMod val="40000"/>
                    <a:lumOff val="60000"/>
                  </a:srgbClr>
                </a:solidFill>
              </a:rPr>
              <a:t>W</a:t>
            </a:r>
            <a:endParaRPr lang="en-US" sz="3600" b="1">
              <a:solidFill>
                <a:srgbClr val="F17C3F">
                  <a:lumMod val="40000"/>
                  <a:lumOff val="60000"/>
                </a:srgbClr>
              </a:solidFill>
            </a:endParaRPr>
          </a:p>
        </p:txBody>
      </p:sp>
      <p:sp>
        <p:nvSpPr>
          <p:cNvPr id="58" name="TextBox 57"/>
          <p:cNvSpPr txBox="1"/>
          <p:nvPr userDrawn="1"/>
        </p:nvSpPr>
        <p:spPr>
          <a:xfrm>
            <a:off x="5522791" y="3892735"/>
            <a:ext cx="497252" cy="646331"/>
          </a:xfrm>
          <a:prstGeom prst="rect">
            <a:avLst/>
          </a:prstGeom>
          <a:noFill/>
        </p:spPr>
        <p:txBody>
          <a:bodyPr wrap="none" rtlCol="0" anchor="ctr">
            <a:spAutoFit/>
          </a:bodyPr>
          <a:lstStyle/>
          <a:p>
            <a:pPr algn="ctr"/>
            <a:r>
              <a:rPr lang="en-US" sz="3600" b="1" smtClean="0">
                <a:solidFill>
                  <a:srgbClr val="7BB21B">
                    <a:lumMod val="40000"/>
                    <a:lumOff val="60000"/>
                  </a:srgbClr>
                </a:solidFill>
              </a:rPr>
              <a:t>O</a:t>
            </a:r>
            <a:endParaRPr lang="en-US" sz="3600" b="1">
              <a:solidFill>
                <a:srgbClr val="7BB21B">
                  <a:lumMod val="40000"/>
                  <a:lumOff val="60000"/>
                </a:srgbClr>
              </a:solidFill>
            </a:endParaRPr>
          </a:p>
        </p:txBody>
      </p:sp>
      <p:sp>
        <p:nvSpPr>
          <p:cNvPr id="59" name="TextBox 58"/>
          <p:cNvSpPr txBox="1"/>
          <p:nvPr userDrawn="1"/>
        </p:nvSpPr>
        <p:spPr>
          <a:xfrm>
            <a:off x="6211921" y="3892735"/>
            <a:ext cx="413896" cy="646331"/>
          </a:xfrm>
          <a:prstGeom prst="rect">
            <a:avLst/>
          </a:prstGeom>
          <a:noFill/>
        </p:spPr>
        <p:txBody>
          <a:bodyPr wrap="none" rtlCol="0" anchor="ctr">
            <a:spAutoFit/>
          </a:bodyPr>
          <a:lstStyle/>
          <a:p>
            <a:pPr algn="ctr"/>
            <a:r>
              <a:rPr lang="en-US" sz="3600" b="1" smtClean="0">
                <a:solidFill>
                  <a:srgbClr val="9D1217">
                    <a:lumMod val="20000"/>
                    <a:lumOff val="80000"/>
                  </a:srgbClr>
                </a:solidFill>
              </a:rPr>
              <a:t>T</a:t>
            </a:r>
            <a:endParaRPr lang="en-US" sz="3600" b="1">
              <a:solidFill>
                <a:srgbClr val="9D1217">
                  <a:lumMod val="20000"/>
                  <a:lumOff val="80000"/>
                </a:srgbClr>
              </a:solidFill>
            </a:endParaRPr>
          </a:p>
        </p:txBody>
      </p:sp>
      <p:grpSp>
        <p:nvGrpSpPr>
          <p:cNvPr id="28" name="Group 27"/>
          <p:cNvGrpSpPr/>
          <p:nvPr userDrawn="1"/>
        </p:nvGrpSpPr>
        <p:grpSpPr>
          <a:xfrm>
            <a:off x="0" y="6766560"/>
            <a:ext cx="12192000" cy="91440"/>
            <a:chOff x="0" y="4480421"/>
            <a:chExt cx="12192000" cy="91440"/>
          </a:xfrm>
        </p:grpSpPr>
        <p:sp>
          <p:nvSpPr>
            <p:cNvPr id="29" name="Rectangle 28"/>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046343512"/>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wot strength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Teardrop 8"/>
          <p:cNvSpPr/>
          <p:nvPr userDrawn="1"/>
        </p:nvSpPr>
        <p:spPr>
          <a:xfrm rot="5400000">
            <a:off x="8270775" y="2746872"/>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Text Placeholder 13"/>
          <p:cNvSpPr>
            <a:spLocks noGrp="1"/>
          </p:cNvSpPr>
          <p:nvPr userDrawn="1">
            <p:ph type="body" sz="quarter" idx="13" hasCustomPrompt="1"/>
          </p:nvPr>
        </p:nvSpPr>
        <p:spPr>
          <a:xfrm>
            <a:off x="8429224" y="2922203"/>
            <a:ext cx="1920240" cy="1920240"/>
          </a:xfrm>
          <a:prstGeom prst="ellipse">
            <a:avLst/>
          </a:prstGeom>
          <a:solidFill>
            <a:schemeClr val="bg1">
              <a:lumMod val="95000"/>
            </a:schemeClr>
          </a:solidFill>
          <a:ln w="28575">
            <a:solidFill>
              <a:schemeClr val="accent1">
                <a:lumMod val="75000"/>
              </a:schemeClr>
            </a:solidFill>
          </a:ln>
        </p:spPr>
        <p:txBody>
          <a:bodyPr lIns="0" rIns="0">
            <a:normAutofit/>
          </a:bodyPr>
          <a:lstStyle>
            <a:lvl1pPr marL="0" indent="0" algn="ctr">
              <a:buFont typeface="Arial" panose="020B0604020202020204" pitchFamily="34" charset="0"/>
              <a:buNone/>
              <a:defRPr sz="1600" baseline="0"/>
            </a:lvl1pPr>
          </a:lstStyle>
          <a:p>
            <a:pPr lvl="0"/>
            <a:r>
              <a:rPr lang="en-US" smtClean="0"/>
              <a:t>List main strengths here</a:t>
            </a:r>
          </a:p>
        </p:txBody>
      </p:sp>
      <p:sp>
        <p:nvSpPr>
          <p:cNvPr id="15" name="TextBox 14"/>
          <p:cNvSpPr txBox="1"/>
          <p:nvPr userDrawn="1"/>
        </p:nvSpPr>
        <p:spPr>
          <a:xfrm>
            <a:off x="10177919" y="4431556"/>
            <a:ext cx="402674" cy="646331"/>
          </a:xfrm>
          <a:prstGeom prst="rect">
            <a:avLst/>
          </a:prstGeom>
          <a:noFill/>
        </p:spPr>
        <p:txBody>
          <a:bodyPr wrap="none" rtlCol="0" anchor="ctr">
            <a:spAutoFit/>
          </a:bodyPr>
          <a:lstStyle/>
          <a:p>
            <a:pPr algn="ctr"/>
            <a:r>
              <a:rPr lang="en-US" sz="3600" b="1" smtClean="0">
                <a:solidFill>
                  <a:srgbClr val="0095CD">
                    <a:lumMod val="20000"/>
                    <a:lumOff val="80000"/>
                  </a:srgbClr>
                </a:solidFill>
              </a:rPr>
              <a:t>S</a:t>
            </a:r>
            <a:endParaRPr lang="en-US" sz="3600" b="1">
              <a:solidFill>
                <a:srgbClr val="0095CD">
                  <a:lumMod val="20000"/>
                  <a:lumOff val="80000"/>
                </a:srgbClr>
              </a:solidFill>
            </a:endParaRPr>
          </a:p>
        </p:txBody>
      </p:sp>
      <p:sp>
        <p:nvSpPr>
          <p:cNvPr id="39" name="Teardrop 38"/>
          <p:cNvSpPr/>
          <p:nvPr userDrawn="1"/>
        </p:nvSpPr>
        <p:spPr>
          <a:xfrm>
            <a:off x="9403917" y="5076110"/>
            <a:ext cx="1133784" cy="1133784"/>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41" name="Teardrop 40"/>
          <p:cNvSpPr/>
          <p:nvPr userDrawn="1"/>
        </p:nvSpPr>
        <p:spPr>
          <a:xfrm rot="16200000">
            <a:off x="10616948" y="5078225"/>
            <a:ext cx="1133784" cy="1133784"/>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42" name="Teardrop 41"/>
          <p:cNvSpPr/>
          <p:nvPr userDrawn="1"/>
        </p:nvSpPr>
        <p:spPr>
          <a:xfrm rot="10800000">
            <a:off x="10623242" y="3880335"/>
            <a:ext cx="1133784" cy="1133784"/>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57" name="TextBox 56"/>
          <p:cNvSpPr txBox="1"/>
          <p:nvPr userDrawn="1"/>
        </p:nvSpPr>
        <p:spPr>
          <a:xfrm>
            <a:off x="10559774" y="4699546"/>
            <a:ext cx="394660" cy="369332"/>
          </a:xfrm>
          <a:prstGeom prst="rect">
            <a:avLst/>
          </a:prstGeom>
          <a:noFill/>
        </p:spPr>
        <p:txBody>
          <a:bodyPr wrap="none" rtlCol="0" anchor="ctr">
            <a:spAutoFit/>
          </a:bodyPr>
          <a:lstStyle/>
          <a:p>
            <a:pPr algn="ctr"/>
            <a:r>
              <a:rPr lang="en-US" b="1" smtClean="0">
                <a:solidFill>
                  <a:srgbClr val="F17C3F">
                    <a:lumMod val="40000"/>
                    <a:lumOff val="60000"/>
                  </a:srgbClr>
                </a:solidFill>
              </a:rPr>
              <a:t>W</a:t>
            </a:r>
            <a:endParaRPr lang="en-US" b="1">
              <a:solidFill>
                <a:srgbClr val="F17C3F">
                  <a:lumMod val="40000"/>
                  <a:lumOff val="60000"/>
                </a:srgbClr>
              </a:solidFill>
            </a:endParaRPr>
          </a:p>
        </p:txBody>
      </p:sp>
      <p:sp>
        <p:nvSpPr>
          <p:cNvPr id="58" name="TextBox 57"/>
          <p:cNvSpPr txBox="1"/>
          <p:nvPr userDrawn="1"/>
        </p:nvSpPr>
        <p:spPr>
          <a:xfrm>
            <a:off x="10248055" y="5029005"/>
            <a:ext cx="340158" cy="369332"/>
          </a:xfrm>
          <a:prstGeom prst="rect">
            <a:avLst/>
          </a:prstGeom>
          <a:noFill/>
        </p:spPr>
        <p:txBody>
          <a:bodyPr wrap="none" rtlCol="0" anchor="ctr">
            <a:spAutoFit/>
          </a:bodyPr>
          <a:lstStyle/>
          <a:p>
            <a:pPr algn="ctr"/>
            <a:r>
              <a:rPr lang="en-US" b="1" smtClean="0">
                <a:solidFill>
                  <a:srgbClr val="7BB21B">
                    <a:lumMod val="40000"/>
                    <a:lumOff val="60000"/>
                  </a:srgbClr>
                </a:solidFill>
              </a:rPr>
              <a:t>O</a:t>
            </a:r>
            <a:endParaRPr lang="en-US" b="1">
              <a:solidFill>
                <a:srgbClr val="7BB21B">
                  <a:lumMod val="40000"/>
                  <a:lumOff val="60000"/>
                </a:srgbClr>
              </a:solidFill>
            </a:endParaRPr>
          </a:p>
        </p:txBody>
      </p:sp>
      <p:sp>
        <p:nvSpPr>
          <p:cNvPr id="59" name="TextBox 58"/>
          <p:cNvSpPr txBox="1"/>
          <p:nvPr userDrawn="1"/>
        </p:nvSpPr>
        <p:spPr>
          <a:xfrm>
            <a:off x="10592711" y="5029005"/>
            <a:ext cx="298480" cy="369332"/>
          </a:xfrm>
          <a:prstGeom prst="rect">
            <a:avLst/>
          </a:prstGeom>
          <a:noFill/>
        </p:spPr>
        <p:txBody>
          <a:bodyPr wrap="none" rtlCol="0" anchor="ctr">
            <a:spAutoFit/>
          </a:bodyPr>
          <a:lstStyle/>
          <a:p>
            <a:pPr algn="ctr"/>
            <a:r>
              <a:rPr lang="en-US" b="1" smtClean="0">
                <a:solidFill>
                  <a:srgbClr val="9D1217">
                    <a:lumMod val="20000"/>
                    <a:lumOff val="80000"/>
                  </a:srgbClr>
                </a:solidFill>
              </a:rPr>
              <a:t>T</a:t>
            </a:r>
            <a:endParaRPr lang="en-US" b="1">
              <a:solidFill>
                <a:srgbClr val="9D1217">
                  <a:lumMod val="20000"/>
                  <a:lumOff val="80000"/>
                </a:srgbClr>
              </a:solidFill>
            </a:endParaRPr>
          </a:p>
        </p:txBody>
      </p:sp>
      <p:sp>
        <p:nvSpPr>
          <p:cNvPr id="6" name="Text Placeholder 5"/>
          <p:cNvSpPr>
            <a:spLocks noGrp="1"/>
          </p:cNvSpPr>
          <p:nvPr userDrawn="1">
            <p:ph type="body" sz="quarter" idx="14"/>
          </p:nvPr>
        </p:nvSpPr>
        <p:spPr>
          <a:xfrm>
            <a:off x="482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userDrawn="1">
            <p:ph type="body" sz="quarter" idx="18" hasCustomPrompt="1"/>
          </p:nvPr>
        </p:nvSpPr>
        <p:spPr>
          <a:xfrm>
            <a:off x="482600" y="1709857"/>
            <a:ext cx="76708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STRENGTHS</a:t>
            </a:r>
            <a:endParaRPr lang="en-US"/>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504152213"/>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wot weaknes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038600" y="1673281"/>
            <a:ext cx="76708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Weaknesses</a:t>
            </a:r>
            <a:endParaRPr lang="en-US"/>
          </a:p>
        </p:txBody>
      </p:sp>
      <p:sp>
        <p:nvSpPr>
          <p:cNvPr id="34" name="Teardrop 33"/>
          <p:cNvSpPr/>
          <p:nvPr userDrawn="1"/>
        </p:nvSpPr>
        <p:spPr>
          <a:xfrm rot="5400000">
            <a:off x="278097" y="3889879"/>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Teardrop 34"/>
          <p:cNvSpPr/>
          <p:nvPr userDrawn="1"/>
        </p:nvSpPr>
        <p:spPr>
          <a:xfrm>
            <a:off x="272055" y="5086463"/>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Teardrop 35"/>
          <p:cNvSpPr/>
          <p:nvPr userDrawn="1"/>
        </p:nvSpPr>
        <p:spPr>
          <a:xfrm rot="16200000">
            <a:off x="1483243" y="5088821"/>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TextBox 36"/>
          <p:cNvSpPr txBox="1"/>
          <p:nvPr userDrawn="1"/>
        </p:nvSpPr>
        <p:spPr>
          <a:xfrm>
            <a:off x="1099084" y="5029005"/>
            <a:ext cx="340158" cy="369332"/>
          </a:xfrm>
          <a:prstGeom prst="rect">
            <a:avLst/>
          </a:prstGeom>
          <a:noFill/>
        </p:spPr>
        <p:txBody>
          <a:bodyPr wrap="none" rtlCol="0" anchor="ctr">
            <a:spAutoFit/>
          </a:bodyPr>
          <a:lstStyle/>
          <a:p>
            <a:pPr algn="ctr"/>
            <a:r>
              <a:rPr lang="en-US" b="1" smtClean="0">
                <a:solidFill>
                  <a:srgbClr val="7BB21B">
                    <a:lumMod val="40000"/>
                    <a:lumOff val="60000"/>
                  </a:srgbClr>
                </a:solidFill>
              </a:rPr>
              <a:t>O</a:t>
            </a:r>
            <a:endParaRPr lang="en-US" b="1">
              <a:solidFill>
                <a:srgbClr val="7BB21B">
                  <a:lumMod val="40000"/>
                  <a:lumOff val="60000"/>
                </a:srgbClr>
              </a:solidFill>
            </a:endParaRPr>
          </a:p>
        </p:txBody>
      </p:sp>
      <p:sp>
        <p:nvSpPr>
          <p:cNvPr id="38" name="TextBox 37"/>
          <p:cNvSpPr txBox="1"/>
          <p:nvPr userDrawn="1"/>
        </p:nvSpPr>
        <p:spPr>
          <a:xfrm>
            <a:off x="1451557" y="5029005"/>
            <a:ext cx="298480" cy="369332"/>
          </a:xfrm>
          <a:prstGeom prst="rect">
            <a:avLst/>
          </a:prstGeom>
          <a:noFill/>
        </p:spPr>
        <p:txBody>
          <a:bodyPr wrap="none" rtlCol="0" anchor="ctr">
            <a:spAutoFit/>
          </a:bodyPr>
          <a:lstStyle/>
          <a:p>
            <a:pPr algn="ctr"/>
            <a:r>
              <a:rPr lang="en-US" b="1" smtClean="0">
                <a:solidFill>
                  <a:srgbClr val="9D1217">
                    <a:lumMod val="20000"/>
                    <a:lumOff val="80000"/>
                  </a:srgbClr>
                </a:solidFill>
              </a:rPr>
              <a:t>T</a:t>
            </a:r>
            <a:endParaRPr lang="en-US" b="1">
              <a:solidFill>
                <a:srgbClr val="9D1217">
                  <a:lumMod val="20000"/>
                  <a:lumOff val="80000"/>
                </a:srgbClr>
              </a:solidFill>
            </a:endParaRPr>
          </a:p>
        </p:txBody>
      </p:sp>
      <p:sp>
        <p:nvSpPr>
          <p:cNvPr id="40" name="TextBox 39"/>
          <p:cNvSpPr txBox="1"/>
          <p:nvPr userDrawn="1"/>
        </p:nvSpPr>
        <p:spPr>
          <a:xfrm>
            <a:off x="1122328" y="4707987"/>
            <a:ext cx="293670" cy="369332"/>
          </a:xfrm>
          <a:prstGeom prst="rect">
            <a:avLst/>
          </a:prstGeom>
          <a:noFill/>
        </p:spPr>
        <p:txBody>
          <a:bodyPr wrap="none" rtlCol="0" anchor="ctr">
            <a:spAutoFit/>
          </a:bodyPr>
          <a:lstStyle/>
          <a:p>
            <a:pPr algn="ctr"/>
            <a:r>
              <a:rPr lang="en-US" b="1" smtClean="0">
                <a:solidFill>
                  <a:srgbClr val="0095CD">
                    <a:lumMod val="20000"/>
                    <a:lumOff val="80000"/>
                  </a:srgbClr>
                </a:solidFill>
              </a:rPr>
              <a:t>S</a:t>
            </a:r>
            <a:endParaRPr lang="en-US" b="1">
              <a:solidFill>
                <a:srgbClr val="0095CD">
                  <a:lumMod val="20000"/>
                  <a:lumOff val="80000"/>
                </a:srgbClr>
              </a:solidFill>
            </a:endParaRPr>
          </a:p>
        </p:txBody>
      </p:sp>
      <p:sp>
        <p:nvSpPr>
          <p:cNvPr id="43" name="Teardrop 42"/>
          <p:cNvSpPr/>
          <p:nvPr userDrawn="1"/>
        </p:nvSpPr>
        <p:spPr>
          <a:xfrm rot="10800000">
            <a:off x="1482315" y="2755337"/>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 Placeholder 13"/>
          <p:cNvSpPr>
            <a:spLocks noGrp="1"/>
          </p:cNvSpPr>
          <p:nvPr>
            <p:ph type="body" sz="quarter" idx="20"/>
          </p:nvPr>
        </p:nvSpPr>
        <p:spPr>
          <a:xfrm>
            <a:off x="1645061" y="2926439"/>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45" name="TextBox 44"/>
          <p:cNvSpPr txBox="1"/>
          <p:nvPr userDrawn="1"/>
        </p:nvSpPr>
        <p:spPr>
          <a:xfrm>
            <a:off x="1434976" y="4496336"/>
            <a:ext cx="603050" cy="646331"/>
          </a:xfrm>
          <a:prstGeom prst="rect">
            <a:avLst/>
          </a:prstGeom>
          <a:noFill/>
        </p:spPr>
        <p:txBody>
          <a:bodyPr wrap="none" rtlCol="0" anchor="ctr">
            <a:spAutoFit/>
          </a:bodyPr>
          <a:lstStyle>
            <a:defPPr>
              <a:defRPr lang="en-US"/>
            </a:defPPr>
            <a:lvl1pPr algn="ctr">
              <a:defRPr b="1">
                <a:solidFill>
                  <a:schemeClr val="accent3">
                    <a:lumMod val="40000"/>
                    <a:lumOff val="60000"/>
                  </a:schemeClr>
                </a:solidFill>
              </a:defRPr>
            </a:lvl1pPr>
          </a:lstStyle>
          <a:p>
            <a:r>
              <a:rPr lang="en-US" sz="3600" smtClean="0">
                <a:solidFill>
                  <a:srgbClr val="F17C3F">
                    <a:lumMod val="40000"/>
                    <a:lumOff val="60000"/>
                  </a:srgbClr>
                </a:solidFill>
              </a:rPr>
              <a:t>W</a:t>
            </a:r>
            <a:endParaRPr lang="en-US" sz="3600">
              <a:solidFill>
                <a:srgbClr val="F17C3F">
                  <a:lumMod val="40000"/>
                  <a:lumOff val="60000"/>
                </a:srgbClr>
              </a:solidFill>
            </a:endParaRP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43403228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pictures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698832"/>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699007"/>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8" name="Picture Placeholder 10"/>
          <p:cNvSpPr>
            <a:spLocks noGrp="1" noChangeAspect="1"/>
          </p:cNvSpPr>
          <p:nvPr>
            <p:ph type="pic" sz="quarter" idx="27"/>
          </p:nvPr>
        </p:nvSpPr>
        <p:spPr>
          <a:xfrm>
            <a:off x="6403960" y="1699007"/>
            <a:ext cx="3552841"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0" name="Text Placeholder 29"/>
          <p:cNvSpPr>
            <a:spLocks noGrp="1"/>
          </p:cNvSpPr>
          <p:nvPr>
            <p:ph type="body" sz="quarter" idx="28" hasCustomPrompt="1"/>
          </p:nvPr>
        </p:nvSpPr>
        <p:spPr>
          <a:xfrm>
            <a:off x="9956801" y="1699007"/>
            <a:ext cx="1752600" cy="1957636"/>
          </a:xfrm>
          <a:solidFill>
            <a:schemeClr val="accent1"/>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Picture Placeholder 10"/>
          <p:cNvSpPr>
            <a:spLocks noGrp="1" noChangeAspect="1"/>
          </p:cNvSpPr>
          <p:nvPr>
            <p:ph type="pic" sz="quarter" idx="29"/>
          </p:nvPr>
        </p:nvSpPr>
        <p:spPr>
          <a:xfrm>
            <a:off x="2238359" y="3981044"/>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981219"/>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Picture Placeholder 10"/>
          <p:cNvSpPr>
            <a:spLocks noGrp="1" noChangeAspect="1"/>
          </p:cNvSpPr>
          <p:nvPr>
            <p:ph type="pic" sz="quarter" idx="31"/>
          </p:nvPr>
        </p:nvSpPr>
        <p:spPr>
          <a:xfrm>
            <a:off x="8153400" y="3980869"/>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40" name="Text Placeholder 29"/>
          <p:cNvSpPr>
            <a:spLocks noGrp="1"/>
          </p:cNvSpPr>
          <p:nvPr>
            <p:ph type="body" sz="quarter" idx="32" hasCustomPrompt="1"/>
          </p:nvPr>
        </p:nvSpPr>
        <p:spPr>
          <a:xfrm>
            <a:off x="6400800" y="3981044"/>
            <a:ext cx="1752600" cy="1957636"/>
          </a:xfrm>
          <a:solidFill>
            <a:schemeClr val="accent5"/>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75792779"/>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wot opportuniti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82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82600" y="1709857"/>
            <a:ext cx="76708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Opportunities</a:t>
            </a:r>
            <a:endParaRPr lang="en-US"/>
          </a:p>
        </p:txBody>
      </p:sp>
      <p:sp>
        <p:nvSpPr>
          <p:cNvPr id="26" name="Teardrop 25"/>
          <p:cNvSpPr/>
          <p:nvPr userDrawn="1"/>
        </p:nvSpPr>
        <p:spPr>
          <a:xfrm rot="5400000">
            <a:off x="9419251" y="2755944"/>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Teardrop 26"/>
          <p:cNvSpPr/>
          <p:nvPr userDrawn="1"/>
        </p:nvSpPr>
        <p:spPr>
          <a:xfrm rot="16200000">
            <a:off x="10624397" y="3954886"/>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Teardrop 27"/>
          <p:cNvSpPr/>
          <p:nvPr userDrawn="1"/>
        </p:nvSpPr>
        <p:spPr>
          <a:xfrm rot="10800000">
            <a:off x="10630927" y="2757813"/>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userDrawn="1"/>
        </p:nvSpPr>
        <p:spPr>
          <a:xfrm>
            <a:off x="10559774" y="3574052"/>
            <a:ext cx="394660" cy="369332"/>
          </a:xfrm>
          <a:prstGeom prst="rect">
            <a:avLst/>
          </a:prstGeom>
          <a:noFill/>
        </p:spPr>
        <p:txBody>
          <a:bodyPr wrap="none" rtlCol="0" anchor="ctr">
            <a:spAutoFit/>
          </a:bodyPr>
          <a:lstStyle/>
          <a:p>
            <a:pPr algn="ctr"/>
            <a:r>
              <a:rPr lang="en-US" b="1" smtClean="0">
                <a:solidFill>
                  <a:srgbClr val="F17C3F">
                    <a:lumMod val="40000"/>
                    <a:lumOff val="60000"/>
                  </a:srgbClr>
                </a:solidFill>
              </a:rPr>
              <a:t>W</a:t>
            </a:r>
            <a:endParaRPr lang="en-US" b="1">
              <a:solidFill>
                <a:srgbClr val="F17C3F">
                  <a:lumMod val="40000"/>
                  <a:lumOff val="60000"/>
                </a:srgbClr>
              </a:solidFill>
            </a:endParaRPr>
          </a:p>
        </p:txBody>
      </p:sp>
      <p:sp>
        <p:nvSpPr>
          <p:cNvPr id="30" name="TextBox 29"/>
          <p:cNvSpPr txBox="1"/>
          <p:nvPr userDrawn="1"/>
        </p:nvSpPr>
        <p:spPr>
          <a:xfrm>
            <a:off x="10592711" y="3895070"/>
            <a:ext cx="298480" cy="369332"/>
          </a:xfrm>
          <a:prstGeom prst="rect">
            <a:avLst/>
          </a:prstGeom>
          <a:noFill/>
        </p:spPr>
        <p:txBody>
          <a:bodyPr wrap="none" rtlCol="0" anchor="ctr">
            <a:spAutoFit/>
          </a:bodyPr>
          <a:lstStyle/>
          <a:p>
            <a:pPr algn="ctr"/>
            <a:r>
              <a:rPr lang="en-US" b="1" smtClean="0">
                <a:solidFill>
                  <a:srgbClr val="9D1217">
                    <a:lumMod val="20000"/>
                    <a:lumOff val="80000"/>
                  </a:srgbClr>
                </a:solidFill>
              </a:rPr>
              <a:t>T</a:t>
            </a:r>
            <a:endParaRPr lang="en-US" b="1">
              <a:solidFill>
                <a:srgbClr val="9D1217">
                  <a:lumMod val="20000"/>
                  <a:lumOff val="80000"/>
                </a:srgbClr>
              </a:solidFill>
            </a:endParaRPr>
          </a:p>
        </p:txBody>
      </p:sp>
      <p:sp>
        <p:nvSpPr>
          <p:cNvPr id="31" name="TextBox 30"/>
          <p:cNvSpPr txBox="1"/>
          <p:nvPr userDrawn="1"/>
        </p:nvSpPr>
        <p:spPr>
          <a:xfrm>
            <a:off x="10232421" y="3574052"/>
            <a:ext cx="293670" cy="369332"/>
          </a:xfrm>
          <a:prstGeom prst="rect">
            <a:avLst/>
          </a:prstGeom>
          <a:noFill/>
        </p:spPr>
        <p:txBody>
          <a:bodyPr wrap="none" rtlCol="0" anchor="ctr">
            <a:spAutoFit/>
          </a:bodyPr>
          <a:lstStyle/>
          <a:p>
            <a:pPr algn="ctr"/>
            <a:r>
              <a:rPr lang="en-US" b="1" smtClean="0">
                <a:solidFill>
                  <a:srgbClr val="0095CD">
                    <a:lumMod val="20000"/>
                    <a:lumOff val="80000"/>
                  </a:srgbClr>
                </a:solidFill>
              </a:rPr>
              <a:t>S</a:t>
            </a:r>
            <a:endParaRPr lang="en-US" b="1">
              <a:solidFill>
                <a:srgbClr val="0095CD">
                  <a:lumMod val="20000"/>
                  <a:lumOff val="80000"/>
                </a:srgbClr>
              </a:solidFill>
            </a:endParaRPr>
          </a:p>
        </p:txBody>
      </p:sp>
      <p:sp>
        <p:nvSpPr>
          <p:cNvPr id="32" name="Teardrop 31"/>
          <p:cNvSpPr/>
          <p:nvPr userDrawn="1"/>
        </p:nvSpPr>
        <p:spPr>
          <a:xfrm>
            <a:off x="8284860" y="3952528"/>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ext Placeholder 13"/>
          <p:cNvSpPr>
            <a:spLocks noGrp="1"/>
          </p:cNvSpPr>
          <p:nvPr>
            <p:ph type="body" sz="quarter" idx="15"/>
          </p:nvPr>
        </p:nvSpPr>
        <p:spPr>
          <a:xfrm>
            <a:off x="8449928" y="4127859"/>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35" name="TextBox 34"/>
          <p:cNvSpPr txBox="1"/>
          <p:nvPr userDrawn="1"/>
        </p:nvSpPr>
        <p:spPr>
          <a:xfrm>
            <a:off x="10038916" y="3838867"/>
            <a:ext cx="497252" cy="646331"/>
          </a:xfrm>
          <a:prstGeom prst="rect">
            <a:avLst/>
          </a:prstGeom>
          <a:noFill/>
        </p:spPr>
        <p:txBody>
          <a:bodyPr wrap="none" rtlCol="0" anchor="ctr">
            <a:spAutoFit/>
          </a:bodyPr>
          <a:lstStyle>
            <a:defPPr>
              <a:defRPr lang="en-US"/>
            </a:defPPr>
            <a:lvl1pPr algn="ctr">
              <a:defRPr b="1">
                <a:solidFill>
                  <a:schemeClr val="accent4">
                    <a:lumMod val="40000"/>
                    <a:lumOff val="60000"/>
                  </a:schemeClr>
                </a:solidFill>
              </a:defRPr>
            </a:lvl1pPr>
          </a:lstStyle>
          <a:p>
            <a:r>
              <a:rPr lang="en-US" sz="3600" smtClean="0">
                <a:solidFill>
                  <a:srgbClr val="7BB21B">
                    <a:lumMod val="40000"/>
                    <a:lumOff val="60000"/>
                  </a:srgbClr>
                </a:solidFill>
              </a:rPr>
              <a:t>O</a:t>
            </a:r>
            <a:endParaRPr lang="en-US" sz="3600">
              <a:solidFill>
                <a:srgbClr val="7BB21B">
                  <a:lumMod val="40000"/>
                  <a:lumOff val="60000"/>
                </a:srgbClr>
              </a:solidFill>
            </a:endParaRPr>
          </a:p>
        </p:txBody>
      </p:sp>
      <p:grpSp>
        <p:nvGrpSpPr>
          <p:cNvPr id="24" name="Group 2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529008481"/>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wot threa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038600" y="1709857"/>
            <a:ext cx="7670800"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Threats</a:t>
            </a:r>
            <a:endParaRPr lang="en-US"/>
          </a:p>
        </p:txBody>
      </p:sp>
      <p:sp>
        <p:nvSpPr>
          <p:cNvPr id="39" name="Teardrop 38"/>
          <p:cNvSpPr/>
          <p:nvPr userDrawn="1"/>
        </p:nvSpPr>
        <p:spPr>
          <a:xfrm rot="5400000">
            <a:off x="271811" y="2755087"/>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Teardrop 40"/>
          <p:cNvSpPr/>
          <p:nvPr userDrawn="1"/>
        </p:nvSpPr>
        <p:spPr>
          <a:xfrm>
            <a:off x="272056" y="3951671"/>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Teardrop 41"/>
          <p:cNvSpPr/>
          <p:nvPr userDrawn="1"/>
        </p:nvSpPr>
        <p:spPr>
          <a:xfrm rot="10800000">
            <a:off x="1489773" y="2756956"/>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TextBox 44"/>
          <p:cNvSpPr txBox="1"/>
          <p:nvPr userDrawn="1"/>
        </p:nvSpPr>
        <p:spPr>
          <a:xfrm>
            <a:off x="1418620" y="3573195"/>
            <a:ext cx="394660" cy="369332"/>
          </a:xfrm>
          <a:prstGeom prst="rect">
            <a:avLst/>
          </a:prstGeom>
          <a:noFill/>
        </p:spPr>
        <p:txBody>
          <a:bodyPr wrap="none" rtlCol="0" anchor="ctr">
            <a:spAutoFit/>
          </a:bodyPr>
          <a:lstStyle/>
          <a:p>
            <a:pPr algn="ctr"/>
            <a:r>
              <a:rPr lang="en-US" b="1" smtClean="0">
                <a:solidFill>
                  <a:srgbClr val="F17C3F">
                    <a:lumMod val="40000"/>
                    <a:lumOff val="60000"/>
                  </a:srgbClr>
                </a:solidFill>
              </a:rPr>
              <a:t>W</a:t>
            </a:r>
            <a:endParaRPr lang="en-US" b="1">
              <a:solidFill>
                <a:srgbClr val="F17C3F">
                  <a:lumMod val="40000"/>
                  <a:lumOff val="60000"/>
                </a:srgbClr>
              </a:solidFill>
            </a:endParaRPr>
          </a:p>
        </p:txBody>
      </p:sp>
      <p:sp>
        <p:nvSpPr>
          <p:cNvPr id="46" name="TextBox 45"/>
          <p:cNvSpPr txBox="1"/>
          <p:nvPr userDrawn="1"/>
        </p:nvSpPr>
        <p:spPr>
          <a:xfrm>
            <a:off x="1099084" y="3894213"/>
            <a:ext cx="340158" cy="369332"/>
          </a:xfrm>
          <a:prstGeom prst="rect">
            <a:avLst/>
          </a:prstGeom>
          <a:noFill/>
        </p:spPr>
        <p:txBody>
          <a:bodyPr wrap="none" rtlCol="0" anchor="ctr">
            <a:spAutoFit/>
          </a:bodyPr>
          <a:lstStyle/>
          <a:p>
            <a:pPr algn="ctr"/>
            <a:r>
              <a:rPr lang="en-US" b="1" smtClean="0">
                <a:solidFill>
                  <a:srgbClr val="7BB21B">
                    <a:lumMod val="40000"/>
                    <a:lumOff val="60000"/>
                  </a:srgbClr>
                </a:solidFill>
              </a:rPr>
              <a:t>O</a:t>
            </a:r>
            <a:endParaRPr lang="en-US" b="1">
              <a:solidFill>
                <a:srgbClr val="7BB21B">
                  <a:lumMod val="40000"/>
                  <a:lumOff val="60000"/>
                </a:srgbClr>
              </a:solidFill>
            </a:endParaRPr>
          </a:p>
        </p:txBody>
      </p:sp>
      <p:sp>
        <p:nvSpPr>
          <p:cNvPr id="47" name="TextBox 46"/>
          <p:cNvSpPr txBox="1"/>
          <p:nvPr userDrawn="1"/>
        </p:nvSpPr>
        <p:spPr>
          <a:xfrm>
            <a:off x="1122328" y="3573195"/>
            <a:ext cx="293670" cy="369332"/>
          </a:xfrm>
          <a:prstGeom prst="rect">
            <a:avLst/>
          </a:prstGeom>
          <a:noFill/>
        </p:spPr>
        <p:txBody>
          <a:bodyPr wrap="none" rtlCol="0" anchor="ctr">
            <a:spAutoFit/>
          </a:bodyPr>
          <a:lstStyle/>
          <a:p>
            <a:pPr algn="ctr"/>
            <a:r>
              <a:rPr lang="en-US" b="1" smtClean="0">
                <a:solidFill>
                  <a:srgbClr val="0095CD">
                    <a:lumMod val="20000"/>
                    <a:lumOff val="80000"/>
                  </a:srgbClr>
                </a:solidFill>
              </a:rPr>
              <a:t>S</a:t>
            </a:r>
            <a:endParaRPr lang="en-US" b="1">
              <a:solidFill>
                <a:srgbClr val="0095CD">
                  <a:lumMod val="20000"/>
                  <a:lumOff val="80000"/>
                </a:srgbClr>
              </a:solidFill>
            </a:endParaRPr>
          </a:p>
        </p:txBody>
      </p:sp>
      <p:sp>
        <p:nvSpPr>
          <p:cNvPr id="48" name="Teardrop 47"/>
          <p:cNvSpPr/>
          <p:nvPr userDrawn="1"/>
        </p:nvSpPr>
        <p:spPr>
          <a:xfrm rot="16200000">
            <a:off x="1482315" y="3951671"/>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Text Placeholder 13"/>
          <p:cNvSpPr>
            <a:spLocks noGrp="1"/>
          </p:cNvSpPr>
          <p:nvPr>
            <p:ph type="body" sz="quarter" idx="16"/>
          </p:nvPr>
        </p:nvSpPr>
        <p:spPr>
          <a:xfrm>
            <a:off x="1657646" y="4122773"/>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50" name="TextBox 49"/>
          <p:cNvSpPr txBox="1"/>
          <p:nvPr userDrawn="1"/>
        </p:nvSpPr>
        <p:spPr>
          <a:xfrm>
            <a:off x="1474704" y="3840552"/>
            <a:ext cx="413896" cy="646331"/>
          </a:xfrm>
          <a:prstGeom prst="rect">
            <a:avLst/>
          </a:prstGeom>
          <a:noFill/>
        </p:spPr>
        <p:txBody>
          <a:bodyPr wrap="none" rtlCol="0" anchor="ctr">
            <a:spAutoFit/>
          </a:bodyPr>
          <a:lstStyle/>
          <a:p>
            <a:pPr algn="ctr"/>
            <a:r>
              <a:rPr lang="en-US" sz="3600" b="1" smtClean="0">
                <a:solidFill>
                  <a:srgbClr val="9D1217">
                    <a:lumMod val="20000"/>
                    <a:lumOff val="80000"/>
                  </a:srgbClr>
                </a:solidFill>
              </a:rPr>
              <a:t>T</a:t>
            </a:r>
            <a:endParaRPr lang="en-US" sz="3600" b="1">
              <a:solidFill>
                <a:srgbClr val="9D1217">
                  <a:lumMod val="20000"/>
                  <a:lumOff val="80000"/>
                </a:srgbClr>
              </a:solidFill>
            </a:endParaRP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253577319"/>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5 hexagons">
    <p:spTree>
      <p:nvGrpSpPr>
        <p:cNvPr id="1" name=""/>
        <p:cNvGrpSpPr/>
        <p:nvPr/>
      </p:nvGrpSpPr>
      <p:grpSpPr>
        <a:xfrm>
          <a:off x="0" y="0"/>
          <a:ext cx="0" cy="0"/>
          <a:chOff x="0" y="0"/>
          <a:chExt cx="0" cy="0"/>
        </a:xfrm>
      </p:grpSpPr>
      <p:cxnSp>
        <p:nvCxnSpPr>
          <p:cNvPr id="32" name="Straight Connector 31"/>
          <p:cNvCxnSpPr/>
          <p:nvPr userDrawn="1"/>
        </p:nvCxnSpPr>
        <p:spPr>
          <a:xfrm flipH="1" flipV="1">
            <a:off x="2952750" y="2047876"/>
            <a:ext cx="6276975" cy="35813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flipV="1">
            <a:off x="2962275" y="1981200"/>
            <a:ext cx="6267450" cy="36385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userDrawn="1"/>
        </p:nvGrpSpPr>
        <p:grpSpPr>
          <a:xfrm>
            <a:off x="6886811" y="1395985"/>
            <a:ext cx="2828102" cy="4860167"/>
            <a:chOff x="2477087" y="1395985"/>
            <a:chExt cx="2828102" cy="4860167"/>
          </a:xfrm>
        </p:grpSpPr>
        <p:sp>
          <p:nvSpPr>
            <p:cNvPr id="61" name="Hexagon 60"/>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6" name="Group 15"/>
          <p:cNvGrpSpPr/>
          <p:nvPr userDrawn="1"/>
        </p:nvGrpSpPr>
        <p:grpSpPr>
          <a:xfrm>
            <a:off x="2477087" y="1395985"/>
            <a:ext cx="2828102" cy="4860167"/>
            <a:chOff x="2477087" y="1395985"/>
            <a:chExt cx="2828102" cy="4860167"/>
          </a:xfrm>
        </p:grpSpPr>
        <p:sp>
          <p:nvSpPr>
            <p:cNvPr id="58" name="Hexagon 57"/>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5" name="Text Placeholder 11"/>
          <p:cNvSpPr>
            <a:spLocks noGrp="1"/>
          </p:cNvSpPr>
          <p:nvPr>
            <p:ph type="body" sz="quarter" idx="13" hasCustomPrompt="1"/>
          </p:nvPr>
        </p:nvSpPr>
        <p:spPr>
          <a:xfrm>
            <a:off x="4839066" y="2735279"/>
            <a:ext cx="2514600" cy="2167128"/>
          </a:xfrm>
          <a:prstGeom prst="hexagon">
            <a:avLst/>
          </a:prstGeom>
          <a:solidFill>
            <a:schemeClr val="accent3"/>
          </a:solidFill>
        </p:spPr>
        <p:txBody>
          <a:bodyPr anchor="ctr">
            <a:normAutofit/>
          </a:bodyPr>
          <a:lstStyle>
            <a:lvl1pPr marL="0" indent="0" algn="ctr">
              <a:buNone/>
              <a:defRPr sz="2400" b="1" baseline="0">
                <a:solidFill>
                  <a:schemeClr val="bg1"/>
                </a:solidFill>
              </a:defRPr>
            </a:lvl1pPr>
          </a:lstStyle>
          <a:p>
            <a:pPr lvl="0"/>
            <a:r>
              <a:rPr lang="en-US" smtClean="0"/>
              <a:t>TITLE</a:t>
            </a:r>
            <a:endParaRPr lang="en-US"/>
          </a:p>
        </p:txBody>
      </p:sp>
      <p:sp>
        <p:nvSpPr>
          <p:cNvPr id="43" name="Text Placeholder 11"/>
          <p:cNvSpPr>
            <a:spLocks noGrp="1"/>
          </p:cNvSpPr>
          <p:nvPr>
            <p:ph type="body" sz="quarter" idx="14" hasCustomPrompt="1"/>
          </p:nvPr>
        </p:nvSpPr>
        <p:spPr>
          <a:xfrm>
            <a:off x="2633838" y="1531076"/>
            <a:ext cx="2514600" cy="2167128"/>
          </a:xfrm>
          <a:prstGeom prst="hexagon">
            <a:avLst/>
          </a:prstGeom>
          <a:solidFill>
            <a:schemeClr val="accent1"/>
          </a:solidFill>
        </p:spPr>
        <p:txBody>
          <a:bodyPr anchor="ctr">
            <a:normAutofit/>
          </a:bodyPr>
          <a:lstStyle>
            <a:lvl1pPr marL="0" indent="0" algn="ctr">
              <a:buNone/>
              <a:defRPr sz="2400" b="1" baseline="0">
                <a:solidFill>
                  <a:schemeClr val="bg1"/>
                </a:solidFill>
              </a:defRPr>
            </a:lvl1pPr>
          </a:lstStyle>
          <a:p>
            <a:pPr lvl="0"/>
            <a:r>
              <a:rPr lang="en-US" smtClean="0"/>
              <a:t>Title 1</a:t>
            </a:r>
            <a:endParaRPr lang="en-US"/>
          </a:p>
        </p:txBody>
      </p:sp>
      <p:sp>
        <p:nvSpPr>
          <p:cNvPr id="44" name="Text Placeholder 11"/>
          <p:cNvSpPr>
            <a:spLocks noGrp="1"/>
          </p:cNvSpPr>
          <p:nvPr>
            <p:ph type="body" sz="quarter" idx="15" hasCustomPrompt="1"/>
          </p:nvPr>
        </p:nvSpPr>
        <p:spPr>
          <a:xfrm>
            <a:off x="7043562" y="1531076"/>
            <a:ext cx="2514600" cy="2167128"/>
          </a:xfrm>
          <a:prstGeom prst="hexagon">
            <a:avLst/>
          </a:prstGeom>
          <a:solidFill>
            <a:schemeClr val="accent4"/>
          </a:solidFill>
        </p:spPr>
        <p:txBody>
          <a:bodyPr anchor="ctr">
            <a:normAutofit/>
          </a:bodyPr>
          <a:lstStyle>
            <a:lvl1pPr marL="0" indent="0" algn="ctr">
              <a:buNone/>
              <a:defRPr sz="2400" b="1" baseline="0">
                <a:solidFill>
                  <a:schemeClr val="bg1"/>
                </a:solidFill>
              </a:defRPr>
            </a:lvl1pPr>
          </a:lstStyle>
          <a:p>
            <a:pPr lvl="0"/>
            <a:r>
              <a:rPr lang="en-US" smtClean="0"/>
              <a:t>Title 2</a:t>
            </a:r>
            <a:endParaRPr lang="en-US"/>
          </a:p>
        </p:txBody>
      </p:sp>
      <p:sp>
        <p:nvSpPr>
          <p:cNvPr id="51" name="Text Placeholder 11"/>
          <p:cNvSpPr>
            <a:spLocks noGrp="1"/>
          </p:cNvSpPr>
          <p:nvPr>
            <p:ph type="body" sz="quarter" idx="16" hasCustomPrompt="1"/>
          </p:nvPr>
        </p:nvSpPr>
        <p:spPr>
          <a:xfrm>
            <a:off x="2633838" y="3945895"/>
            <a:ext cx="2514600" cy="2167128"/>
          </a:xfrm>
          <a:prstGeom prst="hexagon">
            <a:avLst/>
          </a:prstGeom>
          <a:solidFill>
            <a:schemeClr val="accent2"/>
          </a:solidFill>
        </p:spPr>
        <p:txBody>
          <a:bodyPr anchor="ctr">
            <a:normAutofit/>
          </a:bodyPr>
          <a:lstStyle>
            <a:lvl1pPr marL="0" indent="0" algn="ctr">
              <a:buNone/>
              <a:defRPr sz="2400" b="1" baseline="0">
                <a:solidFill>
                  <a:schemeClr val="bg1"/>
                </a:solidFill>
              </a:defRPr>
            </a:lvl1pPr>
          </a:lstStyle>
          <a:p>
            <a:pPr lvl="0"/>
            <a:r>
              <a:rPr lang="en-US" smtClean="0"/>
              <a:t>Title 3</a:t>
            </a:r>
            <a:endParaRPr lang="en-US"/>
          </a:p>
        </p:txBody>
      </p:sp>
      <p:sp>
        <p:nvSpPr>
          <p:cNvPr id="52" name="Text Placeholder 11"/>
          <p:cNvSpPr>
            <a:spLocks noGrp="1"/>
          </p:cNvSpPr>
          <p:nvPr>
            <p:ph type="body" sz="quarter" idx="17" hasCustomPrompt="1"/>
          </p:nvPr>
        </p:nvSpPr>
        <p:spPr>
          <a:xfrm>
            <a:off x="7043562" y="3945895"/>
            <a:ext cx="2514600" cy="2167128"/>
          </a:xfrm>
          <a:prstGeom prst="hexagon">
            <a:avLst/>
          </a:prstGeom>
          <a:solidFill>
            <a:schemeClr val="accent5"/>
          </a:solidFill>
        </p:spPr>
        <p:txBody>
          <a:bodyPr anchor="ctr">
            <a:normAutofit/>
          </a:bodyPr>
          <a:lstStyle>
            <a:lvl1pPr marL="0" indent="0" algn="ctr">
              <a:buNone/>
              <a:defRPr sz="2400" b="1" baseline="0">
                <a:solidFill>
                  <a:schemeClr val="bg1"/>
                </a:solidFill>
              </a:defRPr>
            </a:lvl1pPr>
          </a:lstStyle>
          <a:p>
            <a:pPr lvl="0"/>
            <a:r>
              <a:rPr lang="en-US" smtClean="0"/>
              <a:t>Title 4</a:t>
            </a:r>
            <a:endParaRPr lang="en-US"/>
          </a:p>
        </p:txBody>
      </p:sp>
      <p:sp>
        <p:nvSpPr>
          <p:cNvPr id="14" name="Text Placeholder 13"/>
          <p:cNvSpPr>
            <a:spLocks noGrp="1"/>
          </p:cNvSpPr>
          <p:nvPr>
            <p:ph type="body" sz="quarter" idx="18" hasCustomPrompt="1"/>
          </p:nvPr>
        </p:nvSpPr>
        <p:spPr>
          <a:xfrm>
            <a:off x="201051" y="1533015"/>
            <a:ext cx="2279650" cy="2165188"/>
          </a:xfrm>
        </p:spPr>
        <p:txBody>
          <a:bodyPr>
            <a:normAutofit/>
          </a:bodyPr>
          <a:lstStyle>
            <a:lvl1pPr>
              <a:defRPr sz="1400" baseline="0">
                <a:solidFill>
                  <a:schemeClr val="accent1">
                    <a:lumMod val="75000"/>
                  </a:schemeClr>
                </a:solidFill>
              </a:defRPr>
            </a:lvl1pPr>
          </a:lstStyle>
          <a:p>
            <a:pPr lvl="0"/>
            <a:r>
              <a:rPr lang="en-US" smtClean="0"/>
              <a:t>List items for Title 1</a:t>
            </a:r>
            <a:endParaRPr lang="en-US"/>
          </a:p>
        </p:txBody>
      </p:sp>
      <p:sp>
        <p:nvSpPr>
          <p:cNvPr id="54" name="Text Placeholder 13"/>
          <p:cNvSpPr>
            <a:spLocks noGrp="1"/>
          </p:cNvSpPr>
          <p:nvPr>
            <p:ph type="body" sz="quarter" idx="20" hasCustomPrompt="1"/>
          </p:nvPr>
        </p:nvSpPr>
        <p:spPr>
          <a:xfrm>
            <a:off x="5305188" y="1283385"/>
            <a:ext cx="1581623" cy="1452164"/>
          </a:xfrm>
        </p:spPr>
        <p:txBody>
          <a:bodyPr>
            <a:normAutofit/>
          </a:bodyPr>
          <a:lstStyle>
            <a:lvl1pPr>
              <a:defRPr sz="1400" baseline="0">
                <a:solidFill>
                  <a:schemeClr val="accent3">
                    <a:lumMod val="75000"/>
                  </a:schemeClr>
                </a:solidFill>
              </a:defRPr>
            </a:lvl1pPr>
          </a:lstStyle>
          <a:p>
            <a:pPr lvl="0"/>
            <a:r>
              <a:rPr lang="en-US" smtClean="0"/>
              <a:t>List items for TITLE</a:t>
            </a:r>
            <a:endParaRPr lang="en-US"/>
          </a:p>
        </p:txBody>
      </p:sp>
      <p:sp>
        <p:nvSpPr>
          <p:cNvPr id="55" name="Text Placeholder 13"/>
          <p:cNvSpPr>
            <a:spLocks noGrp="1"/>
          </p:cNvSpPr>
          <p:nvPr>
            <p:ph type="body" sz="quarter" idx="21" hasCustomPrompt="1"/>
          </p:nvPr>
        </p:nvSpPr>
        <p:spPr>
          <a:xfrm>
            <a:off x="9714912" y="1533014"/>
            <a:ext cx="2279650" cy="2165189"/>
          </a:xfrm>
        </p:spPr>
        <p:txBody>
          <a:bodyPr>
            <a:normAutofit/>
          </a:bodyPr>
          <a:lstStyle>
            <a:lvl1pPr>
              <a:defRPr sz="1400" baseline="0">
                <a:solidFill>
                  <a:schemeClr val="accent4">
                    <a:lumMod val="75000"/>
                  </a:schemeClr>
                </a:solidFill>
              </a:defRPr>
            </a:lvl1pPr>
          </a:lstStyle>
          <a:p>
            <a:pPr lvl="0"/>
            <a:r>
              <a:rPr lang="en-US" smtClean="0"/>
              <a:t>List items for Title 2</a:t>
            </a:r>
            <a:endParaRPr lang="en-US"/>
          </a:p>
        </p:txBody>
      </p:sp>
      <p:sp>
        <p:nvSpPr>
          <p:cNvPr id="56" name="Text Placeholder 13"/>
          <p:cNvSpPr>
            <a:spLocks noGrp="1"/>
          </p:cNvSpPr>
          <p:nvPr>
            <p:ph type="body" sz="quarter" idx="22" hasCustomPrompt="1"/>
          </p:nvPr>
        </p:nvSpPr>
        <p:spPr>
          <a:xfrm>
            <a:off x="201051" y="3957340"/>
            <a:ext cx="2279650" cy="2165188"/>
          </a:xfrm>
        </p:spPr>
        <p:txBody>
          <a:bodyPr>
            <a:normAutofit/>
          </a:bodyPr>
          <a:lstStyle>
            <a:lvl1pPr>
              <a:defRPr sz="1400" baseline="0"/>
            </a:lvl1pPr>
          </a:lstStyle>
          <a:p>
            <a:pPr lvl="0"/>
            <a:r>
              <a:rPr lang="en-US" smtClean="0"/>
              <a:t>List items for Title 3</a:t>
            </a:r>
            <a:endParaRPr lang="en-US"/>
          </a:p>
        </p:txBody>
      </p:sp>
      <p:sp>
        <p:nvSpPr>
          <p:cNvPr id="57" name="Text Placeholder 13"/>
          <p:cNvSpPr>
            <a:spLocks noGrp="1"/>
          </p:cNvSpPr>
          <p:nvPr>
            <p:ph type="body" sz="quarter" idx="23" hasCustomPrompt="1"/>
          </p:nvPr>
        </p:nvSpPr>
        <p:spPr>
          <a:xfrm>
            <a:off x="9714912" y="3957339"/>
            <a:ext cx="2279650" cy="2165189"/>
          </a:xfrm>
        </p:spPr>
        <p:txBody>
          <a:bodyPr>
            <a:normAutofit/>
          </a:bodyPr>
          <a:lstStyle>
            <a:lvl1pPr>
              <a:defRPr sz="1400" baseline="0">
                <a:solidFill>
                  <a:schemeClr val="accent5"/>
                </a:solidFill>
              </a:defRPr>
            </a:lvl1pPr>
          </a:lstStyle>
          <a:p>
            <a:pPr lvl="0"/>
            <a:r>
              <a:rPr lang="en-US" smtClean="0"/>
              <a:t>List items for Title 4</a:t>
            </a:r>
            <a:endParaRPr lang="en-US"/>
          </a:p>
        </p:txBody>
      </p:sp>
      <p:sp>
        <p:nvSpPr>
          <p:cNvPr id="63" name="Text Placeholder 13"/>
          <p:cNvSpPr>
            <a:spLocks noGrp="1"/>
          </p:cNvSpPr>
          <p:nvPr>
            <p:ph type="body" sz="quarter" idx="24" hasCustomPrompt="1"/>
          </p:nvPr>
        </p:nvSpPr>
        <p:spPr>
          <a:xfrm>
            <a:off x="5305188" y="4958177"/>
            <a:ext cx="1581623" cy="1452164"/>
          </a:xfrm>
        </p:spPr>
        <p:txBody>
          <a:bodyPr>
            <a:normAutofit/>
          </a:bodyPr>
          <a:lstStyle>
            <a:lvl1pPr>
              <a:defRPr sz="1400" baseline="0">
                <a:solidFill>
                  <a:schemeClr val="accent3">
                    <a:lumMod val="75000"/>
                  </a:schemeClr>
                </a:solidFill>
              </a:defRPr>
            </a:lvl1pPr>
          </a:lstStyle>
          <a:p>
            <a:pPr lvl="0"/>
            <a:r>
              <a:rPr lang="en-US" smtClean="0"/>
              <a:t>List items for TITLE</a:t>
            </a:r>
            <a:endParaRPr lang="en-US"/>
          </a:p>
        </p:txBody>
      </p:sp>
      <p:grpSp>
        <p:nvGrpSpPr>
          <p:cNvPr id="34" name="Group 3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366084014"/>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4 titles and lis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9" name="Text Placeholder 13"/>
          <p:cNvSpPr>
            <a:spLocks noGrp="1"/>
          </p:cNvSpPr>
          <p:nvPr>
            <p:ph type="body" sz="quarter" idx="18" hasCustomPrompt="1"/>
          </p:nvPr>
        </p:nvSpPr>
        <p:spPr>
          <a:xfrm>
            <a:off x="301518" y="1533015"/>
            <a:ext cx="2279650" cy="2165188"/>
          </a:xfrm>
        </p:spPr>
        <p:txBody>
          <a:bodyPr tIns="640080">
            <a:normAutofit/>
          </a:bodyPr>
          <a:lstStyle>
            <a:lvl1pPr>
              <a:defRPr sz="1400" baseline="0">
                <a:solidFill>
                  <a:schemeClr val="accent1"/>
                </a:solidFill>
              </a:defRPr>
            </a:lvl1pPr>
          </a:lstStyle>
          <a:p>
            <a:pPr lvl="0"/>
            <a:r>
              <a:rPr lang="en-US" smtClean="0"/>
              <a:t>List items for Title 1</a:t>
            </a:r>
            <a:endParaRPr lang="en-US"/>
          </a:p>
        </p:txBody>
      </p:sp>
      <p:sp>
        <p:nvSpPr>
          <p:cNvPr id="100" name="Text Placeholder 13"/>
          <p:cNvSpPr>
            <a:spLocks noGrp="1"/>
          </p:cNvSpPr>
          <p:nvPr>
            <p:ph type="body" sz="quarter" idx="21" hasCustomPrompt="1"/>
          </p:nvPr>
        </p:nvSpPr>
        <p:spPr>
          <a:xfrm>
            <a:off x="9652448" y="1533014"/>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2</a:t>
            </a:r>
            <a:endParaRPr lang="en-US"/>
          </a:p>
        </p:txBody>
      </p:sp>
      <p:sp>
        <p:nvSpPr>
          <p:cNvPr id="101" name="Text Placeholder 13"/>
          <p:cNvSpPr>
            <a:spLocks noGrp="1"/>
          </p:cNvSpPr>
          <p:nvPr>
            <p:ph type="body" sz="quarter" idx="22" hasCustomPrompt="1"/>
          </p:nvPr>
        </p:nvSpPr>
        <p:spPr>
          <a:xfrm>
            <a:off x="301518" y="3957340"/>
            <a:ext cx="2279650" cy="2165188"/>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3</a:t>
            </a:r>
            <a:endParaRPr lang="en-US"/>
          </a:p>
        </p:txBody>
      </p:sp>
      <p:sp>
        <p:nvSpPr>
          <p:cNvPr id="102" name="Text Placeholder 13"/>
          <p:cNvSpPr>
            <a:spLocks noGrp="1"/>
          </p:cNvSpPr>
          <p:nvPr>
            <p:ph type="body" sz="quarter" idx="23" hasCustomPrompt="1"/>
          </p:nvPr>
        </p:nvSpPr>
        <p:spPr>
          <a:xfrm>
            <a:off x="9652448" y="3957339"/>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4</a:t>
            </a:r>
            <a:endParaRPr lang="en-US"/>
          </a:p>
        </p:txBody>
      </p:sp>
      <p:sp>
        <p:nvSpPr>
          <p:cNvPr id="106" name="Text Placeholder 12"/>
          <p:cNvSpPr>
            <a:spLocks noGrp="1"/>
          </p:cNvSpPr>
          <p:nvPr>
            <p:ph type="body" sz="quarter" idx="24" hasCustomPrompt="1"/>
          </p:nvPr>
        </p:nvSpPr>
        <p:spPr>
          <a:xfrm>
            <a:off x="301518" y="1533015"/>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1</a:t>
            </a:r>
            <a:endParaRPr lang="en-US"/>
          </a:p>
        </p:txBody>
      </p:sp>
      <p:sp>
        <p:nvSpPr>
          <p:cNvPr id="107" name="Text Placeholder 12"/>
          <p:cNvSpPr>
            <a:spLocks noGrp="1"/>
          </p:cNvSpPr>
          <p:nvPr>
            <p:ph type="body" sz="quarter" idx="25" hasCustomPrompt="1"/>
          </p:nvPr>
        </p:nvSpPr>
        <p:spPr>
          <a:xfrm>
            <a:off x="301518" y="3957340"/>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3</a:t>
            </a:r>
            <a:endParaRPr lang="en-US"/>
          </a:p>
        </p:txBody>
      </p:sp>
      <p:sp>
        <p:nvSpPr>
          <p:cNvPr id="108" name="Text Placeholder 12"/>
          <p:cNvSpPr>
            <a:spLocks noGrp="1"/>
          </p:cNvSpPr>
          <p:nvPr>
            <p:ph type="body" sz="quarter" idx="26" hasCustomPrompt="1"/>
          </p:nvPr>
        </p:nvSpPr>
        <p:spPr>
          <a:xfrm>
            <a:off x="9652448" y="1533014"/>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2</a:t>
            </a:r>
            <a:endParaRPr lang="en-US"/>
          </a:p>
        </p:txBody>
      </p:sp>
      <p:sp>
        <p:nvSpPr>
          <p:cNvPr id="109" name="Text Placeholder 12"/>
          <p:cNvSpPr>
            <a:spLocks noGrp="1"/>
          </p:cNvSpPr>
          <p:nvPr>
            <p:ph type="body" sz="quarter" idx="27" hasCustomPrompt="1"/>
          </p:nvPr>
        </p:nvSpPr>
        <p:spPr>
          <a:xfrm>
            <a:off x="9652448" y="3957339"/>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4</a:t>
            </a:r>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59631466"/>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matrix with titl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Text Placeholder 13"/>
          <p:cNvSpPr>
            <a:spLocks noGrp="1"/>
          </p:cNvSpPr>
          <p:nvPr>
            <p:ph type="body" sz="quarter" idx="18" hasCustomPrompt="1"/>
          </p:nvPr>
        </p:nvSpPr>
        <p:spPr>
          <a:xfrm>
            <a:off x="1275617" y="2275983"/>
            <a:ext cx="4488882" cy="1667734"/>
          </a:xfrm>
        </p:spPr>
        <p:txBody>
          <a:bodyPr tIns="640080">
            <a:normAutofit/>
          </a:bodyPr>
          <a:lstStyle>
            <a:lvl1pPr>
              <a:defRPr sz="1400" baseline="0">
                <a:solidFill>
                  <a:schemeClr val="accent1"/>
                </a:solidFill>
              </a:defRPr>
            </a:lvl1pPr>
          </a:lstStyle>
          <a:p>
            <a:pPr lvl="0"/>
            <a:r>
              <a:rPr lang="en-US" smtClean="0"/>
              <a:t>List items for Title 1</a:t>
            </a:r>
            <a:endParaRPr lang="en-US"/>
          </a:p>
        </p:txBody>
      </p:sp>
      <p:sp>
        <p:nvSpPr>
          <p:cNvPr id="25" name="Text Placeholder 13"/>
          <p:cNvSpPr>
            <a:spLocks noGrp="1"/>
          </p:cNvSpPr>
          <p:nvPr>
            <p:ph type="body" sz="quarter" idx="21" hasCustomPrompt="1"/>
          </p:nvPr>
        </p:nvSpPr>
        <p:spPr>
          <a:xfrm>
            <a:off x="6486966" y="2275982"/>
            <a:ext cx="4488882" cy="1667735"/>
          </a:xfrm>
        </p:spPr>
        <p:txBody>
          <a:bodyPr vert="horz" lIns="91440" tIns="640080" rIns="91440" bIns="45720" rtlCol="0">
            <a:normAutofit/>
          </a:bodyPr>
          <a:lstStyle>
            <a:lvl1pPr>
              <a:defRPr lang="en-US" sz="1400" baseline="0">
                <a:solidFill>
                  <a:schemeClr val="tx2"/>
                </a:solidFill>
              </a:defRPr>
            </a:lvl1pPr>
          </a:lstStyle>
          <a:p>
            <a:pPr lvl="0"/>
            <a:r>
              <a:rPr lang="en-US" smtClean="0"/>
              <a:t>List items for Title 2</a:t>
            </a:r>
            <a:endParaRPr lang="en-US"/>
          </a:p>
        </p:txBody>
      </p:sp>
      <p:sp>
        <p:nvSpPr>
          <p:cNvPr id="26" name="Text Placeholder 13"/>
          <p:cNvSpPr>
            <a:spLocks noGrp="1"/>
          </p:cNvSpPr>
          <p:nvPr>
            <p:ph type="body" sz="quarter" idx="22" hasCustomPrompt="1"/>
          </p:nvPr>
        </p:nvSpPr>
        <p:spPr>
          <a:xfrm>
            <a:off x="1275617" y="4469484"/>
            <a:ext cx="4488882" cy="1667734"/>
          </a:xfrm>
        </p:spPr>
        <p:txBody>
          <a:bodyPr vert="horz" lIns="91440" tIns="640080" rIns="91440" bIns="45720" rtlCol="0">
            <a:normAutofit/>
          </a:bodyPr>
          <a:lstStyle>
            <a:lvl1pPr>
              <a:defRPr lang="en-US" sz="1400" baseline="0">
                <a:solidFill>
                  <a:schemeClr val="accent3"/>
                </a:solidFill>
              </a:defRPr>
            </a:lvl1pPr>
          </a:lstStyle>
          <a:p>
            <a:pPr lvl="0"/>
            <a:r>
              <a:rPr lang="en-US" smtClean="0"/>
              <a:t>List items for Title 3</a:t>
            </a:r>
            <a:endParaRPr lang="en-US"/>
          </a:p>
        </p:txBody>
      </p:sp>
      <p:sp>
        <p:nvSpPr>
          <p:cNvPr id="27" name="Text Placeholder 13"/>
          <p:cNvSpPr>
            <a:spLocks noGrp="1"/>
          </p:cNvSpPr>
          <p:nvPr>
            <p:ph type="body" sz="quarter" idx="23" hasCustomPrompt="1"/>
          </p:nvPr>
        </p:nvSpPr>
        <p:spPr>
          <a:xfrm>
            <a:off x="6486966" y="4469483"/>
            <a:ext cx="4488882" cy="1667735"/>
          </a:xfrm>
        </p:spPr>
        <p:txBody>
          <a:bodyPr vert="horz" lIns="91440" tIns="640080" rIns="91440" bIns="45720" rtlCol="0">
            <a:normAutofit/>
          </a:bodyPr>
          <a:lstStyle>
            <a:lvl1pPr>
              <a:defRPr lang="en-US" sz="1400" baseline="0">
                <a:solidFill>
                  <a:schemeClr val="accent4"/>
                </a:solidFill>
              </a:defRPr>
            </a:lvl1pPr>
          </a:lstStyle>
          <a:p>
            <a:pPr lvl="0"/>
            <a:r>
              <a:rPr lang="en-US" smtClean="0"/>
              <a:t>List items for Title 4</a:t>
            </a:r>
            <a:endParaRPr lang="en-US"/>
          </a:p>
        </p:txBody>
      </p:sp>
      <p:sp>
        <p:nvSpPr>
          <p:cNvPr id="28" name="Text Placeholder 12"/>
          <p:cNvSpPr>
            <a:spLocks noGrp="1"/>
          </p:cNvSpPr>
          <p:nvPr>
            <p:ph type="body" sz="quarter" idx="24" hasCustomPrompt="1"/>
          </p:nvPr>
        </p:nvSpPr>
        <p:spPr>
          <a:xfrm>
            <a:off x="1275617" y="2275983"/>
            <a:ext cx="4488882" cy="496954"/>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1</a:t>
            </a:r>
            <a:endParaRPr lang="en-US"/>
          </a:p>
        </p:txBody>
      </p:sp>
      <p:sp>
        <p:nvSpPr>
          <p:cNvPr id="29" name="Text Placeholder 12"/>
          <p:cNvSpPr>
            <a:spLocks noGrp="1"/>
          </p:cNvSpPr>
          <p:nvPr>
            <p:ph type="body" sz="quarter" idx="25" hasCustomPrompt="1"/>
          </p:nvPr>
        </p:nvSpPr>
        <p:spPr>
          <a:xfrm>
            <a:off x="1275617" y="4469484"/>
            <a:ext cx="4488882" cy="496954"/>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3</a:t>
            </a:r>
            <a:endParaRPr lang="en-US"/>
          </a:p>
        </p:txBody>
      </p:sp>
      <p:sp>
        <p:nvSpPr>
          <p:cNvPr id="30" name="Text Placeholder 12"/>
          <p:cNvSpPr>
            <a:spLocks noGrp="1"/>
          </p:cNvSpPr>
          <p:nvPr>
            <p:ph type="body" sz="quarter" idx="26" hasCustomPrompt="1"/>
          </p:nvPr>
        </p:nvSpPr>
        <p:spPr>
          <a:xfrm>
            <a:off x="6486966" y="2275982"/>
            <a:ext cx="4488882" cy="496954"/>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2</a:t>
            </a:r>
            <a:endParaRPr lang="en-US"/>
          </a:p>
        </p:txBody>
      </p:sp>
      <p:sp>
        <p:nvSpPr>
          <p:cNvPr id="31" name="Text Placeholder 12"/>
          <p:cNvSpPr>
            <a:spLocks noGrp="1"/>
          </p:cNvSpPr>
          <p:nvPr>
            <p:ph type="body" sz="quarter" idx="27" hasCustomPrompt="1"/>
          </p:nvPr>
        </p:nvSpPr>
        <p:spPr>
          <a:xfrm>
            <a:off x="6486966" y="4469483"/>
            <a:ext cx="4488882" cy="496954"/>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4</a:t>
            </a:r>
            <a:endParaRPr lang="en-US"/>
          </a:p>
        </p:txBody>
      </p:sp>
      <p:grpSp>
        <p:nvGrpSpPr>
          <p:cNvPr id="32" name="Group 31"/>
          <p:cNvGrpSpPr/>
          <p:nvPr userDrawn="1"/>
        </p:nvGrpSpPr>
        <p:grpSpPr>
          <a:xfrm>
            <a:off x="1155573" y="2173119"/>
            <a:ext cx="9880854" cy="4123944"/>
            <a:chOff x="1155573" y="2173119"/>
            <a:chExt cx="9880854" cy="4123944"/>
          </a:xfrm>
        </p:grpSpPr>
        <p:cxnSp>
          <p:nvCxnSpPr>
            <p:cNvPr id="10" name="Straight Connector 9"/>
            <p:cNvCxnSpPr/>
            <p:nvPr userDrawn="1"/>
          </p:nvCxnSpPr>
          <p:spPr>
            <a:xfrm>
              <a:off x="6096000" y="2173119"/>
              <a:ext cx="0" cy="4123944"/>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155573" y="4235091"/>
              <a:ext cx="9880854" cy="0"/>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smtClean="0"/>
              <a:t>Title</a:t>
            </a:r>
            <a:endParaRPr lang="en-US"/>
          </a:p>
        </p:txBody>
      </p:sp>
      <p:sp>
        <p:nvSpPr>
          <p:cNvPr id="40" name="Text Placeholder 15"/>
          <p:cNvSpPr>
            <a:spLocks noGrp="1"/>
          </p:cNvSpPr>
          <p:nvPr>
            <p:ph type="body" sz="quarter" idx="29" hasCustomPrompt="1"/>
          </p:nvPr>
        </p:nvSpPr>
        <p:spPr>
          <a:xfrm>
            <a:off x="1275617" y="1888239"/>
            <a:ext cx="4488882" cy="387743"/>
          </a:xfrm>
        </p:spPr>
        <p:txBody>
          <a:bodyPr anchor="ctr">
            <a:noAutofit/>
          </a:bodyPr>
          <a:lstStyle>
            <a:lvl1pPr marL="0" indent="0" algn="ctr">
              <a:buNone/>
              <a:defRPr sz="2000"/>
            </a:lvl1pPr>
          </a:lstStyle>
          <a:p>
            <a:pPr lvl="0"/>
            <a:r>
              <a:rPr lang="en-US" smtClean="0"/>
              <a:t>Subtitle</a:t>
            </a:r>
            <a:endParaRPr lang="en-US"/>
          </a:p>
        </p:txBody>
      </p:sp>
      <p:sp>
        <p:nvSpPr>
          <p:cNvPr id="41" name="Text Placeholder 15"/>
          <p:cNvSpPr>
            <a:spLocks noGrp="1"/>
          </p:cNvSpPr>
          <p:nvPr>
            <p:ph type="body" sz="quarter" idx="30" hasCustomPrompt="1"/>
          </p:nvPr>
        </p:nvSpPr>
        <p:spPr>
          <a:xfrm>
            <a:off x="1275616" y="1209788"/>
            <a:ext cx="9700231" cy="619151"/>
          </a:xfrm>
        </p:spPr>
        <p:txBody>
          <a:bodyPr anchor="ctr"/>
          <a:lstStyle>
            <a:lvl1pPr marL="0" indent="0" algn="ctr">
              <a:buNone/>
              <a:defRPr cap="all" baseline="0"/>
            </a:lvl1pPr>
          </a:lstStyle>
          <a:p>
            <a:pPr lvl="0"/>
            <a:r>
              <a:rPr lang="en-US" smtClean="0"/>
              <a:t>Title</a:t>
            </a:r>
            <a:endParaRPr lang="en-US"/>
          </a:p>
        </p:txBody>
      </p:sp>
      <p:sp>
        <p:nvSpPr>
          <p:cNvPr id="42" name="Text Placeholder 15"/>
          <p:cNvSpPr>
            <a:spLocks noGrp="1"/>
          </p:cNvSpPr>
          <p:nvPr>
            <p:ph type="body" sz="quarter" idx="31" hasCustomPrompt="1"/>
          </p:nvPr>
        </p:nvSpPr>
        <p:spPr>
          <a:xfrm>
            <a:off x="6486966" y="1888239"/>
            <a:ext cx="4488882" cy="387743"/>
          </a:xfrm>
        </p:spPr>
        <p:txBody>
          <a:bodyPr anchor="ctr">
            <a:noAutofit/>
          </a:bodyPr>
          <a:lstStyle>
            <a:lvl1pPr marL="0" indent="0" algn="ctr">
              <a:buNone/>
              <a:defRPr sz="2000"/>
            </a:lvl1pPr>
          </a:lstStyle>
          <a:p>
            <a:pPr lvl="0"/>
            <a:r>
              <a:rPr lang="en-US" smtClean="0"/>
              <a:t>Subtitle</a:t>
            </a:r>
            <a:endParaRPr lang="en-US"/>
          </a:p>
        </p:txBody>
      </p:sp>
      <p:sp>
        <p:nvSpPr>
          <p:cNvPr id="44" name="Text Placeholder 15"/>
          <p:cNvSpPr>
            <a:spLocks noGrp="1"/>
          </p:cNvSpPr>
          <p:nvPr>
            <p:ph type="body" sz="quarter" idx="32" hasCustomPrompt="1"/>
          </p:nvPr>
        </p:nvSpPr>
        <p:spPr>
          <a:xfrm rot="16200000">
            <a:off x="186245" y="2915977"/>
            <a:ext cx="1667735" cy="387743"/>
          </a:xfrm>
        </p:spPr>
        <p:txBody>
          <a:bodyPr anchor="ctr">
            <a:noAutofit/>
          </a:bodyPr>
          <a:lstStyle>
            <a:lvl1pPr marL="0" indent="0" algn="ctr">
              <a:buNone/>
              <a:defRPr sz="2000"/>
            </a:lvl1pPr>
          </a:lstStyle>
          <a:p>
            <a:pPr lvl="0"/>
            <a:r>
              <a:rPr lang="en-US" smtClean="0"/>
              <a:t>Subtitle</a:t>
            </a:r>
            <a:endParaRPr lang="en-US"/>
          </a:p>
        </p:txBody>
      </p:sp>
      <p:sp>
        <p:nvSpPr>
          <p:cNvPr id="45" name="Text Placeholder 15"/>
          <p:cNvSpPr>
            <a:spLocks noGrp="1"/>
          </p:cNvSpPr>
          <p:nvPr>
            <p:ph type="body" sz="quarter" idx="33" hasCustomPrompt="1"/>
          </p:nvPr>
        </p:nvSpPr>
        <p:spPr>
          <a:xfrm rot="16200000">
            <a:off x="186244" y="5109479"/>
            <a:ext cx="1667735" cy="387743"/>
          </a:xfrm>
        </p:spPr>
        <p:txBody>
          <a:bodyPr anchor="ctr">
            <a:noAutofit/>
          </a:bodyPr>
          <a:lstStyle>
            <a:lvl1pPr marL="0" indent="0" algn="ctr">
              <a:buNone/>
              <a:defRPr sz="2000"/>
            </a:lvl1pPr>
          </a:lstStyle>
          <a:p>
            <a:pPr lvl="0"/>
            <a:r>
              <a:rPr lang="en-US" smtClean="0"/>
              <a:t>Subtitle</a:t>
            </a:r>
            <a:endParaRPr lang="en-US"/>
          </a:p>
        </p:txBody>
      </p:sp>
      <p:sp>
        <p:nvSpPr>
          <p:cNvPr id="17" name="Oval 16"/>
          <p:cNvSpPr/>
          <p:nvPr userDrawn="1"/>
        </p:nvSpPr>
        <p:spPr>
          <a:xfrm>
            <a:off x="5917678" y="4056769"/>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73339"/>
              </a:solidFill>
            </a:endParaRPr>
          </a:p>
        </p:txBody>
      </p:sp>
      <p:grpSp>
        <p:nvGrpSpPr>
          <p:cNvPr id="34" name="Group 33"/>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910262863"/>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3x3 matrix">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6" name="Text Placeholder 13"/>
          <p:cNvSpPr>
            <a:spLocks noGrp="1"/>
          </p:cNvSpPr>
          <p:nvPr>
            <p:ph type="body" sz="quarter" idx="22" hasCustomPrompt="1"/>
          </p:nvPr>
        </p:nvSpPr>
        <p:spPr>
          <a:xfrm>
            <a:off x="1275616"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smtClean="0"/>
              <a:t>Title</a:t>
            </a:r>
            <a:endParaRPr lang="en-US"/>
          </a:p>
        </p:txBody>
      </p:sp>
      <p:sp>
        <p:nvSpPr>
          <p:cNvPr id="40" name="Text Placeholder 15"/>
          <p:cNvSpPr>
            <a:spLocks noGrp="1"/>
          </p:cNvSpPr>
          <p:nvPr>
            <p:ph type="body" sz="quarter" idx="29" hasCustomPrompt="1"/>
          </p:nvPr>
        </p:nvSpPr>
        <p:spPr>
          <a:xfrm>
            <a:off x="1275617" y="1860807"/>
            <a:ext cx="3108960" cy="387743"/>
          </a:xfrm>
        </p:spPr>
        <p:txBody>
          <a:bodyPr anchor="ctr">
            <a:noAutofit/>
          </a:bodyPr>
          <a:lstStyle>
            <a:lvl1pPr marL="0" indent="0" algn="ctr">
              <a:buNone/>
              <a:defRPr sz="2000"/>
            </a:lvl1pPr>
          </a:lstStyle>
          <a:p>
            <a:pPr lvl="0"/>
            <a:r>
              <a:rPr lang="en-US" smtClean="0"/>
              <a:t>Subtitle</a:t>
            </a:r>
            <a:endParaRPr lang="en-US"/>
          </a:p>
        </p:txBody>
      </p:sp>
      <p:sp>
        <p:nvSpPr>
          <p:cNvPr id="41" name="Text Placeholder 15"/>
          <p:cNvSpPr>
            <a:spLocks noGrp="1"/>
          </p:cNvSpPr>
          <p:nvPr>
            <p:ph type="body" sz="quarter" idx="30" hasCustomPrompt="1"/>
          </p:nvPr>
        </p:nvSpPr>
        <p:spPr>
          <a:xfrm>
            <a:off x="1275616" y="1209788"/>
            <a:ext cx="9700232" cy="619151"/>
          </a:xfrm>
        </p:spPr>
        <p:txBody>
          <a:bodyPr anchor="ctr"/>
          <a:lstStyle>
            <a:lvl1pPr marL="0" indent="0" algn="ctr">
              <a:buNone/>
              <a:defRPr cap="all" baseline="0"/>
            </a:lvl1pPr>
          </a:lstStyle>
          <a:p>
            <a:pPr lvl="0"/>
            <a:r>
              <a:rPr lang="en-US" smtClean="0"/>
              <a:t>Title</a:t>
            </a:r>
            <a:endParaRPr lang="en-US"/>
          </a:p>
        </p:txBody>
      </p:sp>
      <p:sp>
        <p:nvSpPr>
          <p:cNvPr id="42" name="Text Placeholder 15"/>
          <p:cNvSpPr>
            <a:spLocks noGrp="1"/>
          </p:cNvSpPr>
          <p:nvPr>
            <p:ph type="body" sz="quarter" idx="31" hasCustomPrompt="1"/>
          </p:nvPr>
        </p:nvSpPr>
        <p:spPr>
          <a:xfrm>
            <a:off x="7866888" y="1860807"/>
            <a:ext cx="3108960" cy="387743"/>
          </a:xfrm>
        </p:spPr>
        <p:txBody>
          <a:bodyPr anchor="ctr">
            <a:noAutofit/>
          </a:bodyPr>
          <a:lstStyle>
            <a:lvl1pPr marL="0" indent="0" algn="ctr">
              <a:buNone/>
              <a:defRPr sz="2000"/>
            </a:lvl1pPr>
          </a:lstStyle>
          <a:p>
            <a:pPr lvl="0"/>
            <a:r>
              <a:rPr lang="en-US" smtClean="0"/>
              <a:t>Subtitle</a:t>
            </a:r>
            <a:endParaRPr lang="en-US"/>
          </a:p>
        </p:txBody>
      </p:sp>
      <p:sp>
        <p:nvSpPr>
          <p:cNvPr id="45" name="Text Placeholder 15"/>
          <p:cNvSpPr>
            <a:spLocks noGrp="1"/>
          </p:cNvSpPr>
          <p:nvPr>
            <p:ph type="body" sz="quarter" idx="33" hasCustomPrompt="1"/>
          </p:nvPr>
        </p:nvSpPr>
        <p:spPr>
          <a:xfrm rot="16200000">
            <a:off x="402894" y="5326125"/>
            <a:ext cx="1234440" cy="387743"/>
          </a:xfrm>
        </p:spPr>
        <p:txBody>
          <a:bodyPr anchor="ctr">
            <a:noAutofit/>
          </a:bodyPr>
          <a:lstStyle>
            <a:lvl1pPr marL="0" indent="0" algn="ctr">
              <a:buNone/>
              <a:defRPr sz="2000"/>
            </a:lvl1pPr>
          </a:lstStyle>
          <a:p>
            <a:pPr lvl="0"/>
            <a:r>
              <a:rPr lang="en-US" smtClean="0"/>
              <a:t>Subtitle</a:t>
            </a:r>
            <a:endParaRPr lang="en-US"/>
          </a:p>
        </p:txBody>
      </p:sp>
      <p:sp>
        <p:nvSpPr>
          <p:cNvPr id="49" name="Text Placeholder 13"/>
          <p:cNvSpPr>
            <a:spLocks noGrp="1"/>
          </p:cNvSpPr>
          <p:nvPr>
            <p:ph type="body" sz="quarter" idx="34" hasCustomPrompt="1"/>
          </p:nvPr>
        </p:nvSpPr>
        <p:spPr>
          <a:xfrm>
            <a:off x="1275616" y="2275982"/>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50" name="Text Placeholder 15"/>
          <p:cNvSpPr>
            <a:spLocks noGrp="1"/>
          </p:cNvSpPr>
          <p:nvPr>
            <p:ph type="body" sz="quarter" idx="35" hasCustomPrompt="1"/>
          </p:nvPr>
        </p:nvSpPr>
        <p:spPr>
          <a:xfrm rot="16200000">
            <a:off x="402894" y="2699330"/>
            <a:ext cx="1234440" cy="387743"/>
          </a:xfrm>
        </p:spPr>
        <p:txBody>
          <a:bodyPr anchor="ctr">
            <a:noAutofit/>
          </a:bodyPr>
          <a:lstStyle>
            <a:lvl1pPr marL="0" indent="0" algn="ctr">
              <a:buNone/>
              <a:defRPr sz="2000"/>
            </a:lvl1pPr>
          </a:lstStyle>
          <a:p>
            <a:pPr lvl="0"/>
            <a:r>
              <a:rPr lang="en-US" smtClean="0"/>
              <a:t>Subtitle</a:t>
            </a:r>
            <a:endParaRPr lang="en-US"/>
          </a:p>
        </p:txBody>
      </p:sp>
      <p:sp>
        <p:nvSpPr>
          <p:cNvPr id="51" name="Text Placeholder 13"/>
          <p:cNvSpPr>
            <a:spLocks noGrp="1"/>
          </p:cNvSpPr>
          <p:nvPr>
            <p:ph type="body" sz="quarter" idx="36" hasCustomPrompt="1"/>
          </p:nvPr>
        </p:nvSpPr>
        <p:spPr>
          <a:xfrm>
            <a:off x="1275617"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52" name="Text Placeholder 15"/>
          <p:cNvSpPr>
            <a:spLocks noGrp="1"/>
          </p:cNvSpPr>
          <p:nvPr>
            <p:ph type="body" sz="quarter" idx="37" hasCustomPrompt="1"/>
          </p:nvPr>
        </p:nvSpPr>
        <p:spPr>
          <a:xfrm rot="16200000">
            <a:off x="402895" y="4013447"/>
            <a:ext cx="1234440" cy="387743"/>
          </a:xfrm>
        </p:spPr>
        <p:txBody>
          <a:bodyPr anchor="ctr">
            <a:noAutofit/>
          </a:bodyPr>
          <a:lstStyle>
            <a:lvl1pPr marL="0" indent="0" algn="ctr">
              <a:buNone/>
              <a:defRPr sz="2000"/>
            </a:lvl1pPr>
          </a:lstStyle>
          <a:p>
            <a:pPr lvl="0"/>
            <a:r>
              <a:rPr lang="en-US" smtClean="0"/>
              <a:t>Subtitle</a:t>
            </a:r>
            <a:endParaRPr lang="en-US"/>
          </a:p>
        </p:txBody>
      </p:sp>
      <p:sp>
        <p:nvSpPr>
          <p:cNvPr id="59" name="Text Placeholder 13"/>
          <p:cNvSpPr>
            <a:spLocks noGrp="1"/>
          </p:cNvSpPr>
          <p:nvPr>
            <p:ph type="body" sz="quarter" idx="43" hasCustomPrompt="1"/>
          </p:nvPr>
        </p:nvSpPr>
        <p:spPr>
          <a:xfrm>
            <a:off x="7866888"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0" name="Text Placeholder 13"/>
          <p:cNvSpPr>
            <a:spLocks noGrp="1"/>
          </p:cNvSpPr>
          <p:nvPr>
            <p:ph type="body" sz="quarter" idx="44" hasCustomPrompt="1"/>
          </p:nvPr>
        </p:nvSpPr>
        <p:spPr>
          <a:xfrm>
            <a:off x="7866888"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1" name="Text Placeholder 13"/>
          <p:cNvSpPr>
            <a:spLocks noGrp="1"/>
          </p:cNvSpPr>
          <p:nvPr>
            <p:ph type="body" sz="quarter" idx="45" hasCustomPrompt="1"/>
          </p:nvPr>
        </p:nvSpPr>
        <p:spPr>
          <a:xfrm>
            <a:off x="7866888"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3" name="Text Placeholder 13"/>
          <p:cNvSpPr>
            <a:spLocks noGrp="1"/>
          </p:cNvSpPr>
          <p:nvPr>
            <p:ph type="body" sz="quarter" idx="46" hasCustomPrompt="1"/>
          </p:nvPr>
        </p:nvSpPr>
        <p:spPr>
          <a:xfrm>
            <a:off x="4541520"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4" name="Text Placeholder 13"/>
          <p:cNvSpPr>
            <a:spLocks noGrp="1"/>
          </p:cNvSpPr>
          <p:nvPr>
            <p:ph type="body" sz="quarter" idx="47" hasCustomPrompt="1"/>
          </p:nvPr>
        </p:nvSpPr>
        <p:spPr>
          <a:xfrm>
            <a:off x="4548392"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5" name="Text Placeholder 13"/>
          <p:cNvSpPr>
            <a:spLocks noGrp="1"/>
          </p:cNvSpPr>
          <p:nvPr>
            <p:ph type="body" sz="quarter" idx="48" hasCustomPrompt="1"/>
          </p:nvPr>
        </p:nvSpPr>
        <p:spPr>
          <a:xfrm>
            <a:off x="4548392"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6" name="Text Placeholder 15"/>
          <p:cNvSpPr>
            <a:spLocks noGrp="1"/>
          </p:cNvSpPr>
          <p:nvPr>
            <p:ph type="body" sz="quarter" idx="49" hasCustomPrompt="1"/>
          </p:nvPr>
        </p:nvSpPr>
        <p:spPr>
          <a:xfrm>
            <a:off x="4541520" y="1860807"/>
            <a:ext cx="3108960" cy="387743"/>
          </a:xfrm>
        </p:spPr>
        <p:txBody>
          <a:bodyPr anchor="ctr">
            <a:noAutofit/>
          </a:bodyPr>
          <a:lstStyle>
            <a:lvl1pPr marL="0" indent="0" algn="ctr">
              <a:buNone/>
              <a:defRPr sz="2000"/>
            </a:lvl1pPr>
          </a:lstStyle>
          <a:p>
            <a:pPr lvl="0"/>
            <a:r>
              <a:rPr lang="en-US" smtClean="0"/>
              <a:t>Subtitle</a:t>
            </a:r>
            <a:endParaRPr lang="en-US"/>
          </a:p>
        </p:txBody>
      </p:sp>
      <p:cxnSp>
        <p:nvCxnSpPr>
          <p:cNvPr id="67" name="Straight Connector 66"/>
          <p:cNvCxnSpPr/>
          <p:nvPr userDrawn="1"/>
        </p:nvCxnSpPr>
        <p:spPr>
          <a:xfrm>
            <a:off x="11346928" y="1888239"/>
            <a:ext cx="0" cy="4422714"/>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826244" y="6261228"/>
            <a:ext cx="10527556" cy="0"/>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Oval 68"/>
          <p:cNvSpPr/>
          <p:nvPr userDrawn="1"/>
        </p:nvSpPr>
        <p:spPr>
          <a:xfrm>
            <a:off x="11168606" y="6082906"/>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73339"/>
              </a:solidFill>
            </a:endParaRPr>
          </a:p>
        </p:txBody>
      </p:sp>
      <p:sp>
        <p:nvSpPr>
          <p:cNvPr id="70" name="Text Placeholder 12"/>
          <p:cNvSpPr>
            <a:spLocks noGrp="1"/>
          </p:cNvSpPr>
          <p:nvPr>
            <p:ph type="body" sz="quarter" idx="24" hasCustomPrompt="1"/>
          </p:nvPr>
        </p:nvSpPr>
        <p:spPr>
          <a:xfrm>
            <a:off x="1275617" y="2275983"/>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1" name="Text Placeholder 12"/>
          <p:cNvSpPr>
            <a:spLocks noGrp="1"/>
          </p:cNvSpPr>
          <p:nvPr>
            <p:ph type="body" sz="quarter" idx="50" hasCustomPrompt="1"/>
          </p:nvPr>
        </p:nvSpPr>
        <p:spPr>
          <a:xfrm>
            <a:off x="1275617" y="3590099"/>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2" name="Text Placeholder 12"/>
          <p:cNvSpPr>
            <a:spLocks noGrp="1"/>
          </p:cNvSpPr>
          <p:nvPr>
            <p:ph type="body" sz="quarter" idx="51" hasCustomPrompt="1"/>
          </p:nvPr>
        </p:nvSpPr>
        <p:spPr>
          <a:xfrm>
            <a:off x="1315228" y="4902777"/>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3" name="Text Placeholder 12"/>
          <p:cNvSpPr>
            <a:spLocks noGrp="1"/>
          </p:cNvSpPr>
          <p:nvPr>
            <p:ph type="body" sz="quarter" idx="52" hasCustomPrompt="1"/>
          </p:nvPr>
        </p:nvSpPr>
        <p:spPr>
          <a:xfrm>
            <a:off x="4548392" y="2275982"/>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4" name="Text Placeholder 12"/>
          <p:cNvSpPr>
            <a:spLocks noGrp="1"/>
          </p:cNvSpPr>
          <p:nvPr>
            <p:ph type="body" sz="quarter" idx="53" hasCustomPrompt="1"/>
          </p:nvPr>
        </p:nvSpPr>
        <p:spPr>
          <a:xfrm>
            <a:off x="4548392" y="3590099"/>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5" name="Text Placeholder 12"/>
          <p:cNvSpPr>
            <a:spLocks noGrp="1"/>
          </p:cNvSpPr>
          <p:nvPr>
            <p:ph type="body" sz="quarter" idx="54" hasCustomPrompt="1"/>
          </p:nvPr>
        </p:nvSpPr>
        <p:spPr>
          <a:xfrm>
            <a:off x="4548392"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6" name="Text Placeholder 12"/>
          <p:cNvSpPr>
            <a:spLocks noGrp="1"/>
          </p:cNvSpPr>
          <p:nvPr>
            <p:ph type="body" sz="quarter" idx="55" hasCustomPrompt="1"/>
          </p:nvPr>
        </p:nvSpPr>
        <p:spPr>
          <a:xfrm>
            <a:off x="7866888" y="2275982"/>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7" name="Text Placeholder 12"/>
          <p:cNvSpPr>
            <a:spLocks noGrp="1"/>
          </p:cNvSpPr>
          <p:nvPr>
            <p:ph type="body" sz="quarter" idx="56" hasCustomPrompt="1"/>
          </p:nvPr>
        </p:nvSpPr>
        <p:spPr>
          <a:xfrm>
            <a:off x="7866888" y="3590099"/>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8" name="Text Placeholder 12"/>
          <p:cNvSpPr>
            <a:spLocks noGrp="1"/>
          </p:cNvSpPr>
          <p:nvPr>
            <p:ph type="body" sz="quarter" idx="57" hasCustomPrompt="1"/>
          </p:nvPr>
        </p:nvSpPr>
        <p:spPr>
          <a:xfrm>
            <a:off x="7866888"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grpSp>
        <p:nvGrpSpPr>
          <p:cNvPr id="43" name="Group 42"/>
          <p:cNvGrpSpPr/>
          <p:nvPr userDrawn="1"/>
        </p:nvGrpSpPr>
        <p:grpSpPr>
          <a:xfrm>
            <a:off x="0" y="6766560"/>
            <a:ext cx="12192000" cy="91440"/>
            <a:chOff x="0" y="4480421"/>
            <a:chExt cx="12192000" cy="91440"/>
          </a:xfrm>
        </p:grpSpPr>
        <p:sp>
          <p:nvSpPr>
            <p:cNvPr id="44" name="Rectangle 4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ectangle 4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ectangle 5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681065076"/>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fishbone 4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13"/>
          <p:cNvSpPr>
            <a:spLocks noGrp="1"/>
          </p:cNvSpPr>
          <p:nvPr>
            <p:ph type="body" sz="quarter" idx="22" hasCustomPrompt="1"/>
          </p:nvPr>
        </p:nvSpPr>
        <p:spPr>
          <a:xfrm>
            <a:off x="6547499"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4" name="Text Placeholder 13"/>
          <p:cNvSpPr>
            <a:spLocks noGrp="1"/>
          </p:cNvSpPr>
          <p:nvPr>
            <p:ph type="body" sz="quarter" idx="27" hasCustomPrompt="1"/>
          </p:nvPr>
        </p:nvSpPr>
        <p:spPr>
          <a:xfrm>
            <a:off x="5970730"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5" name="Text Placeholder 13"/>
          <p:cNvSpPr>
            <a:spLocks noGrp="1"/>
          </p:cNvSpPr>
          <p:nvPr>
            <p:ph type="body" sz="quarter" idx="28" hasCustomPrompt="1"/>
          </p:nvPr>
        </p:nvSpPr>
        <p:spPr>
          <a:xfrm>
            <a:off x="5393962"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56" name="Text Placeholder 13"/>
          <p:cNvSpPr>
            <a:spLocks noGrp="1"/>
          </p:cNvSpPr>
          <p:nvPr>
            <p:ph type="body" sz="quarter" idx="29" hasCustomPrompt="1"/>
          </p:nvPr>
        </p:nvSpPr>
        <p:spPr>
          <a:xfrm>
            <a:off x="3722263"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7" name="Text Placeholder 13"/>
          <p:cNvSpPr>
            <a:spLocks noGrp="1"/>
          </p:cNvSpPr>
          <p:nvPr>
            <p:ph type="body" sz="quarter" idx="30" hasCustomPrompt="1"/>
          </p:nvPr>
        </p:nvSpPr>
        <p:spPr>
          <a:xfrm>
            <a:off x="3145494"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8" name="Text Placeholder 13"/>
          <p:cNvSpPr>
            <a:spLocks noGrp="1"/>
          </p:cNvSpPr>
          <p:nvPr>
            <p:ph type="body" sz="quarter" idx="31" hasCustomPrompt="1"/>
          </p:nvPr>
        </p:nvSpPr>
        <p:spPr>
          <a:xfrm>
            <a:off x="2568726"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90" name="Text Placeholder 12"/>
          <p:cNvSpPr>
            <a:spLocks noGrp="1"/>
          </p:cNvSpPr>
          <p:nvPr>
            <p:ph type="body" sz="quarter" idx="32" hasCustomPrompt="1"/>
          </p:nvPr>
        </p:nvSpPr>
        <p:spPr>
          <a:xfrm rot="18900000">
            <a:off x="3536016"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91" name="Text Placeholder 12"/>
          <p:cNvSpPr>
            <a:spLocks noGrp="1"/>
          </p:cNvSpPr>
          <p:nvPr>
            <p:ph type="body" sz="quarter" idx="33" hasCustomPrompt="1"/>
          </p:nvPr>
        </p:nvSpPr>
        <p:spPr>
          <a:xfrm rot="18900000">
            <a:off x="6432662"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4</a:t>
            </a:r>
            <a:endParaRPr lang="en-US"/>
          </a:p>
        </p:txBody>
      </p:sp>
      <p:sp>
        <p:nvSpPr>
          <p:cNvPr id="92" name="Text Placeholder 12"/>
          <p:cNvSpPr>
            <a:spLocks noGrp="1"/>
          </p:cNvSpPr>
          <p:nvPr>
            <p:ph type="body" sz="quarter" idx="34" hasCustomPrompt="1"/>
          </p:nvPr>
        </p:nvSpPr>
        <p:spPr>
          <a:xfrm rot="2700000">
            <a:off x="6432662"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2</a:t>
            </a:r>
            <a:endParaRPr lang="en-US"/>
          </a:p>
        </p:txBody>
      </p:sp>
      <p:sp>
        <p:nvSpPr>
          <p:cNvPr id="93" name="Text Placeholder 12"/>
          <p:cNvSpPr>
            <a:spLocks noGrp="1"/>
          </p:cNvSpPr>
          <p:nvPr>
            <p:ph type="body" sz="quarter" idx="35" hasCustomPrompt="1"/>
          </p:nvPr>
        </p:nvSpPr>
        <p:spPr>
          <a:xfrm rot="2700000">
            <a:off x="3536016"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106" name="Text Placeholder 13"/>
          <p:cNvSpPr>
            <a:spLocks noGrp="1"/>
          </p:cNvSpPr>
          <p:nvPr>
            <p:ph type="body" sz="quarter" idx="36" hasCustomPrompt="1"/>
          </p:nvPr>
        </p:nvSpPr>
        <p:spPr>
          <a:xfrm>
            <a:off x="2568726"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07" name="Text Placeholder 13"/>
          <p:cNvSpPr>
            <a:spLocks noGrp="1"/>
          </p:cNvSpPr>
          <p:nvPr>
            <p:ph type="body" sz="quarter" idx="37" hasCustomPrompt="1"/>
          </p:nvPr>
        </p:nvSpPr>
        <p:spPr>
          <a:xfrm>
            <a:off x="3145494"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08" name="Text Placeholder 13"/>
          <p:cNvSpPr>
            <a:spLocks noGrp="1"/>
          </p:cNvSpPr>
          <p:nvPr>
            <p:ph type="body" sz="quarter" idx="38" hasCustomPrompt="1"/>
          </p:nvPr>
        </p:nvSpPr>
        <p:spPr>
          <a:xfrm>
            <a:off x="3722263"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2" name="Text Placeholder 13"/>
          <p:cNvSpPr>
            <a:spLocks noGrp="1"/>
          </p:cNvSpPr>
          <p:nvPr>
            <p:ph type="body" sz="quarter" idx="39" hasCustomPrompt="1"/>
          </p:nvPr>
        </p:nvSpPr>
        <p:spPr>
          <a:xfrm>
            <a:off x="5393962"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3" name="Text Placeholder 13"/>
          <p:cNvSpPr>
            <a:spLocks noGrp="1"/>
          </p:cNvSpPr>
          <p:nvPr>
            <p:ph type="body" sz="quarter" idx="40" hasCustomPrompt="1"/>
          </p:nvPr>
        </p:nvSpPr>
        <p:spPr>
          <a:xfrm>
            <a:off x="5970730"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14" name="Text Placeholder 13"/>
          <p:cNvSpPr>
            <a:spLocks noGrp="1"/>
          </p:cNvSpPr>
          <p:nvPr>
            <p:ph type="body" sz="quarter" idx="41" hasCustomPrompt="1"/>
          </p:nvPr>
        </p:nvSpPr>
        <p:spPr>
          <a:xfrm>
            <a:off x="6547499"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8" name="Text Placeholder 13"/>
          <p:cNvSpPr>
            <a:spLocks noGrp="1"/>
          </p:cNvSpPr>
          <p:nvPr>
            <p:ph type="body" sz="quarter" idx="42" hasCustomPrompt="1"/>
          </p:nvPr>
        </p:nvSpPr>
        <p:spPr>
          <a:xfrm>
            <a:off x="409002" y="284387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9" name="Text Placeholder 13"/>
          <p:cNvSpPr>
            <a:spLocks noGrp="1"/>
          </p:cNvSpPr>
          <p:nvPr>
            <p:ph type="body" sz="quarter" idx="43" hasCustomPrompt="1"/>
          </p:nvPr>
        </p:nvSpPr>
        <p:spPr>
          <a:xfrm>
            <a:off x="401192" y="354074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20" name="Text Placeholder 13"/>
          <p:cNvSpPr>
            <a:spLocks noGrp="1"/>
          </p:cNvSpPr>
          <p:nvPr>
            <p:ph type="body" sz="quarter" idx="44" hasCustomPrompt="1"/>
          </p:nvPr>
        </p:nvSpPr>
        <p:spPr>
          <a:xfrm>
            <a:off x="401192" y="423761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21" name="Text Placeholder 12"/>
          <p:cNvSpPr>
            <a:spLocks noGrp="1"/>
          </p:cNvSpPr>
          <p:nvPr>
            <p:ph type="body" sz="quarter" idx="45" hasCustomPrompt="1"/>
          </p:nvPr>
        </p:nvSpPr>
        <p:spPr>
          <a:xfrm>
            <a:off x="1865376" y="3581099"/>
            <a:ext cx="1225296" cy="475488"/>
          </a:xfrm>
          <a:prstGeom prst="rightArrow">
            <a:avLst>
              <a:gd name="adj1" fmla="val 60684"/>
              <a:gd name="adj2" fmla="val 50000"/>
            </a:avLst>
          </a:prstGeom>
          <a:solidFill>
            <a:schemeClr val="accent4"/>
          </a:solidFill>
          <a:ln>
            <a:noFill/>
          </a:ln>
        </p:spPr>
        <p:txBody>
          <a:bodyPr vert="horz" wrap="square" lIns="91440" tIns="45720" rIns="91440" bIns="45720" rtlCol="0" anchor="ctr">
            <a:noAutofit/>
          </a:bodyPr>
          <a:lstStyle>
            <a:lvl1pPr marL="228600" indent="-228600" algn="ctr">
              <a:buNone/>
              <a:defRPr lang="en-US" sz="1600" b="1" cap="none" baseline="0">
                <a:solidFill>
                  <a:schemeClr val="bg1"/>
                </a:solidFill>
              </a:defRPr>
            </a:lvl1pPr>
          </a:lstStyle>
          <a:p>
            <a:pPr marL="0" lvl="0" indent="0"/>
            <a:r>
              <a:rPr lang="en-US" smtClean="0"/>
              <a:t>Item</a:t>
            </a:r>
            <a:endParaRPr lang="en-US"/>
          </a:p>
        </p:txBody>
      </p:sp>
      <p:sp>
        <p:nvSpPr>
          <p:cNvPr id="125" name="Text Placeholder 12"/>
          <p:cNvSpPr>
            <a:spLocks noGrp="1"/>
          </p:cNvSpPr>
          <p:nvPr>
            <p:ph type="body" sz="quarter" idx="46" hasCustomPrompt="1"/>
          </p:nvPr>
        </p:nvSpPr>
        <p:spPr>
          <a:xfrm>
            <a:off x="3090672" y="3624716"/>
            <a:ext cx="6519672"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Cause &amp; Effect Fishbone Diagram</a:t>
            </a:r>
            <a:endParaRPr lang="en-US"/>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smtClean="0"/>
              <a:t>Effect</a:t>
            </a:r>
            <a:endParaRPr lang="en-US"/>
          </a:p>
        </p:txBody>
      </p:sp>
      <p:grpSp>
        <p:nvGrpSpPr>
          <p:cNvPr id="35" name="Group 34"/>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739151982"/>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fishbone 6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13"/>
          <p:cNvSpPr>
            <a:spLocks noGrp="1"/>
          </p:cNvSpPr>
          <p:nvPr>
            <p:ph type="body" sz="quarter" idx="22" hasCustomPrompt="1"/>
          </p:nvPr>
        </p:nvSpPr>
        <p:spPr>
          <a:xfrm>
            <a:off x="6703908"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4" name="Text Placeholder 13"/>
          <p:cNvSpPr>
            <a:spLocks noGrp="1"/>
          </p:cNvSpPr>
          <p:nvPr>
            <p:ph type="body" sz="quarter" idx="27" hasCustomPrompt="1"/>
          </p:nvPr>
        </p:nvSpPr>
        <p:spPr>
          <a:xfrm>
            <a:off x="6127139"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5" name="Text Placeholder 13"/>
          <p:cNvSpPr>
            <a:spLocks noGrp="1"/>
          </p:cNvSpPr>
          <p:nvPr>
            <p:ph type="body" sz="quarter" idx="28" hasCustomPrompt="1"/>
          </p:nvPr>
        </p:nvSpPr>
        <p:spPr>
          <a:xfrm>
            <a:off x="5550371"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56" name="Text Placeholder 13"/>
          <p:cNvSpPr>
            <a:spLocks noGrp="1"/>
          </p:cNvSpPr>
          <p:nvPr>
            <p:ph type="body" sz="quarter" idx="29" hasCustomPrompt="1"/>
          </p:nvPr>
        </p:nvSpPr>
        <p:spPr>
          <a:xfrm>
            <a:off x="3878672"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7" name="Text Placeholder 13"/>
          <p:cNvSpPr>
            <a:spLocks noGrp="1"/>
          </p:cNvSpPr>
          <p:nvPr>
            <p:ph type="body" sz="quarter" idx="30" hasCustomPrompt="1"/>
          </p:nvPr>
        </p:nvSpPr>
        <p:spPr>
          <a:xfrm>
            <a:off x="3301903"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8" name="Text Placeholder 13"/>
          <p:cNvSpPr>
            <a:spLocks noGrp="1"/>
          </p:cNvSpPr>
          <p:nvPr>
            <p:ph type="body" sz="quarter" idx="31" hasCustomPrompt="1"/>
          </p:nvPr>
        </p:nvSpPr>
        <p:spPr>
          <a:xfrm>
            <a:off x="2725135"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90" name="Text Placeholder 12"/>
          <p:cNvSpPr>
            <a:spLocks noGrp="1"/>
          </p:cNvSpPr>
          <p:nvPr>
            <p:ph type="body" sz="quarter" idx="32" hasCustomPrompt="1"/>
          </p:nvPr>
        </p:nvSpPr>
        <p:spPr>
          <a:xfrm rot="18900000">
            <a:off x="3692425"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91" name="Text Placeholder 12"/>
          <p:cNvSpPr>
            <a:spLocks noGrp="1"/>
          </p:cNvSpPr>
          <p:nvPr>
            <p:ph type="body" sz="quarter" idx="33" hasCustomPrompt="1"/>
          </p:nvPr>
        </p:nvSpPr>
        <p:spPr>
          <a:xfrm rot="18900000">
            <a:off x="6589071"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4</a:t>
            </a:r>
            <a:endParaRPr lang="en-US"/>
          </a:p>
        </p:txBody>
      </p:sp>
      <p:sp>
        <p:nvSpPr>
          <p:cNvPr id="92" name="Text Placeholder 12"/>
          <p:cNvSpPr>
            <a:spLocks noGrp="1"/>
          </p:cNvSpPr>
          <p:nvPr>
            <p:ph type="body" sz="quarter" idx="34" hasCustomPrompt="1"/>
          </p:nvPr>
        </p:nvSpPr>
        <p:spPr>
          <a:xfrm rot="2700000">
            <a:off x="6589071"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2</a:t>
            </a:r>
            <a:endParaRPr lang="en-US"/>
          </a:p>
        </p:txBody>
      </p:sp>
      <p:sp>
        <p:nvSpPr>
          <p:cNvPr id="93" name="Text Placeholder 12"/>
          <p:cNvSpPr>
            <a:spLocks noGrp="1"/>
          </p:cNvSpPr>
          <p:nvPr>
            <p:ph type="body" sz="quarter" idx="35" hasCustomPrompt="1"/>
          </p:nvPr>
        </p:nvSpPr>
        <p:spPr>
          <a:xfrm rot="2700000">
            <a:off x="3692425"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106" name="Text Placeholder 13"/>
          <p:cNvSpPr>
            <a:spLocks noGrp="1"/>
          </p:cNvSpPr>
          <p:nvPr>
            <p:ph type="body" sz="quarter" idx="36" hasCustomPrompt="1"/>
          </p:nvPr>
        </p:nvSpPr>
        <p:spPr>
          <a:xfrm>
            <a:off x="2725135"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07" name="Text Placeholder 13"/>
          <p:cNvSpPr>
            <a:spLocks noGrp="1"/>
          </p:cNvSpPr>
          <p:nvPr>
            <p:ph type="body" sz="quarter" idx="37" hasCustomPrompt="1"/>
          </p:nvPr>
        </p:nvSpPr>
        <p:spPr>
          <a:xfrm>
            <a:off x="3301903"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08" name="Text Placeholder 13"/>
          <p:cNvSpPr>
            <a:spLocks noGrp="1"/>
          </p:cNvSpPr>
          <p:nvPr>
            <p:ph type="body" sz="quarter" idx="38" hasCustomPrompt="1"/>
          </p:nvPr>
        </p:nvSpPr>
        <p:spPr>
          <a:xfrm>
            <a:off x="3878672"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2" name="Text Placeholder 13"/>
          <p:cNvSpPr>
            <a:spLocks noGrp="1"/>
          </p:cNvSpPr>
          <p:nvPr>
            <p:ph type="body" sz="quarter" idx="39" hasCustomPrompt="1"/>
          </p:nvPr>
        </p:nvSpPr>
        <p:spPr>
          <a:xfrm>
            <a:off x="5550371"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3" name="Text Placeholder 13"/>
          <p:cNvSpPr>
            <a:spLocks noGrp="1"/>
          </p:cNvSpPr>
          <p:nvPr>
            <p:ph type="body" sz="quarter" idx="40" hasCustomPrompt="1"/>
          </p:nvPr>
        </p:nvSpPr>
        <p:spPr>
          <a:xfrm>
            <a:off x="6127139"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14" name="Text Placeholder 13"/>
          <p:cNvSpPr>
            <a:spLocks noGrp="1"/>
          </p:cNvSpPr>
          <p:nvPr>
            <p:ph type="body" sz="quarter" idx="41" hasCustomPrompt="1"/>
          </p:nvPr>
        </p:nvSpPr>
        <p:spPr>
          <a:xfrm>
            <a:off x="6703908"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smtClean="0"/>
              <a:t>Effect</a:t>
            </a:r>
            <a:endParaRPr lang="en-US"/>
          </a:p>
        </p:txBody>
      </p:sp>
      <p:sp>
        <p:nvSpPr>
          <p:cNvPr id="36" name="Text Placeholder 13"/>
          <p:cNvSpPr>
            <a:spLocks noGrp="1"/>
          </p:cNvSpPr>
          <p:nvPr>
            <p:ph type="body" sz="quarter" idx="49" hasCustomPrompt="1"/>
          </p:nvPr>
        </p:nvSpPr>
        <p:spPr>
          <a:xfrm>
            <a:off x="1312517"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37" name="Text Placeholder 13"/>
          <p:cNvSpPr>
            <a:spLocks noGrp="1"/>
          </p:cNvSpPr>
          <p:nvPr>
            <p:ph type="body" sz="quarter" idx="50" hasCustomPrompt="1"/>
          </p:nvPr>
        </p:nvSpPr>
        <p:spPr>
          <a:xfrm>
            <a:off x="735748"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38" name="Text Placeholder 13"/>
          <p:cNvSpPr>
            <a:spLocks noGrp="1"/>
          </p:cNvSpPr>
          <p:nvPr>
            <p:ph type="body" sz="quarter" idx="51" hasCustomPrompt="1"/>
          </p:nvPr>
        </p:nvSpPr>
        <p:spPr>
          <a:xfrm>
            <a:off x="158980"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39" name="Text Placeholder 12"/>
          <p:cNvSpPr>
            <a:spLocks noGrp="1"/>
          </p:cNvSpPr>
          <p:nvPr>
            <p:ph type="body" sz="quarter" idx="52" hasCustomPrompt="1"/>
          </p:nvPr>
        </p:nvSpPr>
        <p:spPr>
          <a:xfrm rot="18900000">
            <a:off x="1126270"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40" name="Text Placeholder 12"/>
          <p:cNvSpPr>
            <a:spLocks noGrp="1"/>
          </p:cNvSpPr>
          <p:nvPr>
            <p:ph type="body" sz="quarter" idx="53" hasCustomPrompt="1"/>
          </p:nvPr>
        </p:nvSpPr>
        <p:spPr>
          <a:xfrm rot="2700000">
            <a:off x="1126270"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41" name="Text Placeholder 13"/>
          <p:cNvSpPr>
            <a:spLocks noGrp="1"/>
          </p:cNvSpPr>
          <p:nvPr>
            <p:ph type="body" sz="quarter" idx="54" hasCustomPrompt="1"/>
          </p:nvPr>
        </p:nvSpPr>
        <p:spPr>
          <a:xfrm>
            <a:off x="158980"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42" name="Text Placeholder 13"/>
          <p:cNvSpPr>
            <a:spLocks noGrp="1"/>
          </p:cNvSpPr>
          <p:nvPr>
            <p:ph type="body" sz="quarter" idx="55" hasCustomPrompt="1"/>
          </p:nvPr>
        </p:nvSpPr>
        <p:spPr>
          <a:xfrm>
            <a:off x="735748"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44" name="Text Placeholder 13"/>
          <p:cNvSpPr>
            <a:spLocks noGrp="1"/>
          </p:cNvSpPr>
          <p:nvPr>
            <p:ph type="body" sz="quarter" idx="56" hasCustomPrompt="1"/>
          </p:nvPr>
        </p:nvSpPr>
        <p:spPr>
          <a:xfrm>
            <a:off x="1312517"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45" name="Text Placeholder 12"/>
          <p:cNvSpPr>
            <a:spLocks noGrp="1"/>
          </p:cNvSpPr>
          <p:nvPr>
            <p:ph type="body" sz="quarter" idx="46" hasCustomPrompt="1"/>
          </p:nvPr>
        </p:nvSpPr>
        <p:spPr>
          <a:xfrm>
            <a:off x="1323289" y="3624716"/>
            <a:ext cx="8287056"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Cause &amp; Effect Fishbone Diagram</a:t>
            </a:r>
            <a:endParaRPr lang="en-US"/>
          </a:p>
        </p:txBody>
      </p:sp>
      <p:grpSp>
        <p:nvGrpSpPr>
          <p:cNvPr id="43" name="Group 42"/>
          <p:cNvGrpSpPr/>
          <p:nvPr userDrawn="1"/>
        </p:nvGrpSpPr>
        <p:grpSpPr>
          <a:xfrm>
            <a:off x="0" y="6766560"/>
            <a:ext cx="12192000" cy="91440"/>
            <a:chOff x="0" y="4480421"/>
            <a:chExt cx="12192000" cy="91440"/>
          </a:xfrm>
        </p:grpSpPr>
        <p:sp>
          <p:nvSpPr>
            <p:cNvPr id="46" name="Rectangle 4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ectangle 4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Rectangle 4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Rectangle 5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616893285"/>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able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3</a:t>
            </a:r>
            <a:endParaRPr lang="en-US"/>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2</a:t>
            </a:r>
            <a:endParaRPr lang="en-US"/>
          </a:p>
        </p:txBody>
      </p:sp>
      <p:sp>
        <p:nvSpPr>
          <p:cNvPr id="68" name="Text Placeholder 13"/>
          <p:cNvSpPr>
            <a:spLocks noGrp="1"/>
          </p:cNvSpPr>
          <p:nvPr>
            <p:ph type="body" sz="quarter" idx="37"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17323592"/>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3</a:t>
            </a:r>
            <a:endParaRPr lang="en-US"/>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2864769"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2864769" y="1548551"/>
            <a:ext cx="3585150" cy="838987"/>
          </a:xfrm>
          <a:solidFill>
            <a:schemeClr val="accent1"/>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smtClean="0"/>
              <a:t>Option 2</a:t>
            </a:r>
            <a:endParaRPr lang="en-US"/>
          </a:p>
        </p:txBody>
      </p:sp>
      <p:sp>
        <p:nvSpPr>
          <p:cNvPr id="68" name="Text Placeholder 13"/>
          <p:cNvSpPr>
            <a:spLocks noGrp="1"/>
          </p:cNvSpPr>
          <p:nvPr>
            <p:ph type="body" sz="quarter" idx="37" hasCustomPrompt="1"/>
          </p:nvPr>
        </p:nvSpPr>
        <p:spPr>
          <a:xfrm>
            <a:off x="2864769"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2864769"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06981162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698832"/>
            <a:ext cx="3552841" cy="4286018"/>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8" name="Picture Placeholder 10"/>
          <p:cNvSpPr>
            <a:spLocks noGrp="1" noChangeAspect="1"/>
          </p:cNvSpPr>
          <p:nvPr>
            <p:ph type="pic" sz="quarter" idx="27"/>
          </p:nvPr>
        </p:nvSpPr>
        <p:spPr>
          <a:xfrm>
            <a:off x="8153399" y="1699007"/>
            <a:ext cx="3552841" cy="4286018"/>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4319579" y="1698831"/>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9" name="Picture Placeholder 10"/>
          <p:cNvSpPr>
            <a:spLocks noGrp="1" noChangeAspect="1"/>
          </p:cNvSpPr>
          <p:nvPr>
            <p:ph type="pic" sz="quarter" idx="31"/>
          </p:nvPr>
        </p:nvSpPr>
        <p:spPr>
          <a:xfrm>
            <a:off x="4319579" y="4027214"/>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86028547"/>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able 3">
    <p:spTree>
      <p:nvGrpSpPr>
        <p:cNvPr id="1" name=""/>
        <p:cNvGrpSpPr/>
        <p:nvPr/>
      </p:nvGrpSpPr>
      <p:grpSpPr>
        <a:xfrm>
          <a:off x="0" y="0"/>
          <a:ext cx="0" cy="0"/>
          <a:chOff x="0" y="0"/>
          <a:chExt cx="0" cy="0"/>
        </a:xfrm>
      </p:grpSpPr>
      <p:sp>
        <p:nvSpPr>
          <p:cNvPr id="35" name="Text Placeholder 13"/>
          <p:cNvSpPr>
            <a:spLocks noGrp="1"/>
          </p:cNvSpPr>
          <p:nvPr>
            <p:ph type="body" sz="quarter" idx="39"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36" name="Text Placeholder 12"/>
          <p:cNvSpPr>
            <a:spLocks noGrp="1"/>
          </p:cNvSpPr>
          <p:nvPr>
            <p:ph type="body" sz="quarter" idx="40"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2</a:t>
            </a:r>
            <a:endParaRPr lang="en-US"/>
          </a:p>
        </p:txBody>
      </p:sp>
      <p:sp>
        <p:nvSpPr>
          <p:cNvPr id="37" name="Text Placeholder 13"/>
          <p:cNvSpPr>
            <a:spLocks noGrp="1"/>
          </p:cNvSpPr>
          <p:nvPr>
            <p:ph type="body" sz="quarter" idx="41"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38" name="Text Placeholder 13"/>
          <p:cNvSpPr>
            <a:spLocks noGrp="1"/>
          </p:cNvSpPr>
          <p:nvPr>
            <p:ph type="body" sz="quarter" idx="42"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5742081"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5742081" y="1548551"/>
            <a:ext cx="3585150" cy="838987"/>
          </a:xfrm>
          <a:solidFill>
            <a:schemeClr val="accent3"/>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smtClean="0"/>
              <a:t>Option 3</a:t>
            </a:r>
            <a:endParaRPr lang="en-US"/>
          </a:p>
        </p:txBody>
      </p:sp>
      <p:sp>
        <p:nvSpPr>
          <p:cNvPr id="68" name="Text Placeholder 13"/>
          <p:cNvSpPr>
            <a:spLocks noGrp="1"/>
          </p:cNvSpPr>
          <p:nvPr>
            <p:ph type="body" sz="quarter" idx="37" hasCustomPrompt="1"/>
          </p:nvPr>
        </p:nvSpPr>
        <p:spPr>
          <a:xfrm>
            <a:off x="5742081"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5742081"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854064234"/>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able 4">
    <p:spTree>
      <p:nvGrpSpPr>
        <p:cNvPr id="1" name=""/>
        <p:cNvGrpSpPr/>
        <p:nvPr/>
      </p:nvGrpSpPr>
      <p:grpSpPr>
        <a:xfrm>
          <a:off x="0" y="0"/>
          <a:ext cx="0" cy="0"/>
          <a:chOff x="0" y="0"/>
          <a:chExt cx="0" cy="0"/>
        </a:xfrm>
      </p:grpSpPr>
      <p:sp>
        <p:nvSpPr>
          <p:cNvPr id="6" name="Rectangle 5"/>
          <p:cNvSpPr/>
          <p:nvPr userDrawn="1"/>
        </p:nvSpPr>
        <p:spPr>
          <a:xfrm>
            <a:off x="482600"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5" name="Rectangle 74"/>
          <p:cNvSpPr/>
          <p:nvPr userDrawn="1"/>
        </p:nvSpPr>
        <p:spPr>
          <a:xfrm>
            <a:off x="4474972"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userDrawn="1"/>
        </p:nvSpPr>
        <p:spPr>
          <a:xfrm>
            <a:off x="8467344"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1" name="Text Placeholder 12"/>
          <p:cNvSpPr>
            <a:spLocks noGrp="1"/>
          </p:cNvSpPr>
          <p:nvPr>
            <p:ph type="body" sz="quarter" idx="24" hasCustomPrompt="1"/>
          </p:nvPr>
        </p:nvSpPr>
        <p:spPr>
          <a:xfrm>
            <a:off x="482600"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1</a:t>
            </a:r>
            <a:endParaRPr lang="en-US"/>
          </a:p>
        </p:txBody>
      </p:sp>
      <p:sp>
        <p:nvSpPr>
          <p:cNvPr id="32" name="Text Placeholder 13"/>
          <p:cNvSpPr>
            <a:spLocks noGrp="1"/>
          </p:cNvSpPr>
          <p:nvPr>
            <p:ph type="body" sz="quarter" idx="25" hasCustomPrompt="1"/>
          </p:nvPr>
        </p:nvSpPr>
        <p:spPr>
          <a:xfrm>
            <a:off x="482600"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34" name="Text Placeholder 13"/>
          <p:cNvSpPr>
            <a:spLocks noGrp="1"/>
          </p:cNvSpPr>
          <p:nvPr>
            <p:ph type="body" sz="quarter" idx="26" hasCustomPrompt="1"/>
          </p:nvPr>
        </p:nvSpPr>
        <p:spPr>
          <a:xfrm>
            <a:off x="482600"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40" name="Text Placeholder 12"/>
          <p:cNvSpPr>
            <a:spLocks noGrp="1"/>
          </p:cNvSpPr>
          <p:nvPr>
            <p:ph type="body" sz="quarter" idx="28" hasCustomPrompt="1"/>
          </p:nvPr>
        </p:nvSpPr>
        <p:spPr>
          <a:xfrm>
            <a:off x="8467345"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3</a:t>
            </a:r>
            <a:endParaRPr lang="en-US"/>
          </a:p>
        </p:txBody>
      </p:sp>
      <p:sp>
        <p:nvSpPr>
          <p:cNvPr id="41" name="Text Placeholder 13"/>
          <p:cNvSpPr>
            <a:spLocks noGrp="1"/>
          </p:cNvSpPr>
          <p:nvPr>
            <p:ph type="body" sz="quarter" idx="29" hasCustomPrompt="1"/>
          </p:nvPr>
        </p:nvSpPr>
        <p:spPr>
          <a:xfrm>
            <a:off x="8467345"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42" name="Text Placeholder 13"/>
          <p:cNvSpPr>
            <a:spLocks noGrp="1"/>
          </p:cNvSpPr>
          <p:nvPr>
            <p:ph type="body" sz="quarter" idx="30" hasCustomPrompt="1"/>
          </p:nvPr>
        </p:nvSpPr>
        <p:spPr>
          <a:xfrm>
            <a:off x="8467345"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55" name="Text Placeholder 12"/>
          <p:cNvSpPr>
            <a:spLocks noGrp="1"/>
          </p:cNvSpPr>
          <p:nvPr>
            <p:ph type="body" sz="quarter" idx="36" hasCustomPrompt="1"/>
          </p:nvPr>
        </p:nvSpPr>
        <p:spPr>
          <a:xfrm>
            <a:off x="4474972"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2</a:t>
            </a:r>
            <a:endParaRPr lang="en-US"/>
          </a:p>
        </p:txBody>
      </p:sp>
      <p:sp>
        <p:nvSpPr>
          <p:cNvPr id="56" name="Text Placeholder 13"/>
          <p:cNvSpPr>
            <a:spLocks noGrp="1"/>
          </p:cNvSpPr>
          <p:nvPr>
            <p:ph type="body" sz="quarter" idx="37" hasCustomPrompt="1"/>
          </p:nvPr>
        </p:nvSpPr>
        <p:spPr>
          <a:xfrm>
            <a:off x="4474972"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57" name="Text Placeholder 13"/>
          <p:cNvSpPr>
            <a:spLocks noGrp="1"/>
          </p:cNvSpPr>
          <p:nvPr>
            <p:ph type="body" sz="quarter" idx="38" hasCustomPrompt="1"/>
          </p:nvPr>
        </p:nvSpPr>
        <p:spPr>
          <a:xfrm>
            <a:off x="4474972"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58" name="Text Placeholder 13"/>
          <p:cNvSpPr>
            <a:spLocks noGrp="1"/>
          </p:cNvSpPr>
          <p:nvPr>
            <p:ph type="body" sz="quarter" idx="39" hasCustomPrompt="1"/>
          </p:nvPr>
        </p:nvSpPr>
        <p:spPr>
          <a:xfrm>
            <a:off x="482600"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0" name="Text Placeholder 13"/>
          <p:cNvSpPr>
            <a:spLocks noGrp="1"/>
          </p:cNvSpPr>
          <p:nvPr>
            <p:ph type="body" sz="quarter" idx="40" hasCustomPrompt="1"/>
          </p:nvPr>
        </p:nvSpPr>
        <p:spPr>
          <a:xfrm>
            <a:off x="8467345"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1" name="Text Placeholder 13"/>
          <p:cNvSpPr>
            <a:spLocks noGrp="1"/>
          </p:cNvSpPr>
          <p:nvPr>
            <p:ph type="body" sz="quarter" idx="41" hasCustomPrompt="1"/>
          </p:nvPr>
        </p:nvSpPr>
        <p:spPr>
          <a:xfrm>
            <a:off x="4474972"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2" name="Text Placeholder 13"/>
          <p:cNvSpPr>
            <a:spLocks noGrp="1"/>
          </p:cNvSpPr>
          <p:nvPr>
            <p:ph type="body" sz="quarter" idx="42" hasCustomPrompt="1"/>
          </p:nvPr>
        </p:nvSpPr>
        <p:spPr>
          <a:xfrm>
            <a:off x="482600"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3" name="Text Placeholder 13"/>
          <p:cNvSpPr>
            <a:spLocks noGrp="1"/>
          </p:cNvSpPr>
          <p:nvPr>
            <p:ph type="body" sz="quarter" idx="43" hasCustomPrompt="1"/>
          </p:nvPr>
        </p:nvSpPr>
        <p:spPr>
          <a:xfrm>
            <a:off x="8467345"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4" name="Text Placeholder 13"/>
          <p:cNvSpPr>
            <a:spLocks noGrp="1"/>
          </p:cNvSpPr>
          <p:nvPr>
            <p:ph type="body" sz="quarter" idx="44" hasCustomPrompt="1"/>
          </p:nvPr>
        </p:nvSpPr>
        <p:spPr>
          <a:xfrm>
            <a:off x="4474972"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5" name="Text Placeholder 13"/>
          <p:cNvSpPr>
            <a:spLocks noGrp="1"/>
          </p:cNvSpPr>
          <p:nvPr>
            <p:ph type="body" sz="quarter" idx="45" hasCustomPrompt="1"/>
          </p:nvPr>
        </p:nvSpPr>
        <p:spPr>
          <a:xfrm>
            <a:off x="482600"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0" name="Text Placeholder 13"/>
          <p:cNvSpPr>
            <a:spLocks noGrp="1"/>
          </p:cNvSpPr>
          <p:nvPr>
            <p:ph type="body" sz="quarter" idx="46" hasCustomPrompt="1"/>
          </p:nvPr>
        </p:nvSpPr>
        <p:spPr>
          <a:xfrm>
            <a:off x="8467345"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1" name="Text Placeholder 13"/>
          <p:cNvSpPr>
            <a:spLocks noGrp="1"/>
          </p:cNvSpPr>
          <p:nvPr>
            <p:ph type="body" sz="quarter" idx="47" hasCustomPrompt="1"/>
          </p:nvPr>
        </p:nvSpPr>
        <p:spPr>
          <a:xfrm>
            <a:off x="4474972"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2" name="Text Placeholder 13"/>
          <p:cNvSpPr>
            <a:spLocks noGrp="1"/>
          </p:cNvSpPr>
          <p:nvPr>
            <p:ph type="body" sz="quarter" idx="48" hasCustomPrompt="1"/>
          </p:nvPr>
        </p:nvSpPr>
        <p:spPr>
          <a:xfrm>
            <a:off x="482600"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sp>
        <p:nvSpPr>
          <p:cNvPr id="73" name="Text Placeholder 13"/>
          <p:cNvSpPr>
            <a:spLocks noGrp="1"/>
          </p:cNvSpPr>
          <p:nvPr>
            <p:ph type="body" sz="quarter" idx="49" hasCustomPrompt="1"/>
          </p:nvPr>
        </p:nvSpPr>
        <p:spPr>
          <a:xfrm>
            <a:off x="8467345"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sp>
        <p:nvSpPr>
          <p:cNvPr id="74" name="Text Placeholder 13"/>
          <p:cNvSpPr>
            <a:spLocks noGrp="1"/>
          </p:cNvSpPr>
          <p:nvPr>
            <p:ph type="body" sz="quarter" idx="50" hasCustomPrompt="1"/>
          </p:nvPr>
        </p:nvSpPr>
        <p:spPr>
          <a:xfrm>
            <a:off x="4474972"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grpSp>
        <p:nvGrpSpPr>
          <p:cNvPr id="11" name="Group 10"/>
          <p:cNvGrpSpPr/>
          <p:nvPr userDrawn="1"/>
        </p:nvGrpSpPr>
        <p:grpSpPr>
          <a:xfrm>
            <a:off x="482600" y="3192136"/>
            <a:ext cx="3242056" cy="1584010"/>
            <a:chOff x="482600" y="3192136"/>
            <a:chExt cx="3242056" cy="1584010"/>
          </a:xfrm>
        </p:grpSpPr>
        <p:cxnSp>
          <p:nvCxnSpPr>
            <p:cNvPr id="9" name="Straight Connector 8"/>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81" name="Text Placeholder 13"/>
          <p:cNvSpPr>
            <a:spLocks noGrp="1"/>
          </p:cNvSpPr>
          <p:nvPr>
            <p:ph type="body" sz="quarter" idx="51" hasCustomPrompt="1"/>
          </p:nvPr>
        </p:nvSpPr>
        <p:spPr>
          <a:xfrm>
            <a:off x="4474972"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sp>
        <p:nvSpPr>
          <p:cNvPr id="82" name="Text Placeholder 13"/>
          <p:cNvSpPr>
            <a:spLocks noGrp="1"/>
          </p:cNvSpPr>
          <p:nvPr>
            <p:ph type="body" sz="quarter" idx="52" hasCustomPrompt="1"/>
          </p:nvPr>
        </p:nvSpPr>
        <p:spPr>
          <a:xfrm>
            <a:off x="482600"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sp>
        <p:nvSpPr>
          <p:cNvPr id="85" name="Text Placeholder 13"/>
          <p:cNvSpPr>
            <a:spLocks noGrp="1"/>
          </p:cNvSpPr>
          <p:nvPr>
            <p:ph type="body" sz="quarter" idx="53" hasCustomPrompt="1"/>
          </p:nvPr>
        </p:nvSpPr>
        <p:spPr>
          <a:xfrm>
            <a:off x="8467345"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grpSp>
        <p:nvGrpSpPr>
          <p:cNvPr id="86" name="Group 85"/>
          <p:cNvGrpSpPr/>
          <p:nvPr userDrawn="1"/>
        </p:nvGrpSpPr>
        <p:grpSpPr>
          <a:xfrm>
            <a:off x="4474972" y="3192136"/>
            <a:ext cx="3242056" cy="1584010"/>
            <a:chOff x="482600" y="3192136"/>
            <a:chExt cx="3242056" cy="1584010"/>
          </a:xfrm>
        </p:grpSpPr>
        <p:cxnSp>
          <p:nvCxnSpPr>
            <p:cNvPr id="87" name="Straight Connector 86"/>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a:off x="8467344" y="3192136"/>
            <a:ext cx="3242056" cy="1584010"/>
            <a:chOff x="482600" y="3192136"/>
            <a:chExt cx="3242056" cy="1584010"/>
          </a:xfrm>
        </p:grpSpPr>
        <p:cxnSp>
          <p:nvCxnSpPr>
            <p:cNvPr id="93" name="Straight Connector 92"/>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userDrawn="1"/>
        </p:nvGrpSpPr>
        <p:grpSpPr>
          <a:xfrm>
            <a:off x="0" y="6766560"/>
            <a:ext cx="12192000" cy="91440"/>
            <a:chOff x="0" y="4480421"/>
            <a:chExt cx="12192000" cy="91440"/>
          </a:xfrm>
        </p:grpSpPr>
        <p:sp>
          <p:nvSpPr>
            <p:cNvPr id="66" name="Rectangle 6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Rectangle 6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Rectangle 6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Rectangle 6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72366139"/>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8" name="Table Placeholder 7"/>
          <p:cNvSpPr>
            <a:spLocks noGrp="1"/>
          </p:cNvSpPr>
          <p:nvPr>
            <p:ph type="tbl" sz="quarter" idx="13"/>
          </p:nvPr>
        </p:nvSpPr>
        <p:spPr>
          <a:xfrm>
            <a:off x="482600" y="1619250"/>
            <a:ext cx="11226801"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363013184"/>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full width 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8" name="Table Placeholder 7"/>
          <p:cNvSpPr>
            <a:spLocks noGrp="1"/>
          </p:cNvSpPr>
          <p:nvPr>
            <p:ph type="tbl" sz="quarter" idx="13"/>
          </p:nvPr>
        </p:nvSpPr>
        <p:spPr>
          <a:xfrm>
            <a:off x="0" y="1619250"/>
            <a:ext cx="12192000"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70975866"/>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map and char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17" name="Text Placeholder 12"/>
          <p:cNvSpPr>
            <a:spLocks noGrp="1"/>
          </p:cNvSpPr>
          <p:nvPr>
            <p:ph type="body" sz="quarter" idx="28" hasCustomPrompt="1"/>
          </p:nvPr>
        </p:nvSpPr>
        <p:spPr>
          <a:xfrm>
            <a:off x="8467345"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26" name="Text Placeholder 12"/>
          <p:cNvSpPr>
            <a:spLocks noGrp="1"/>
          </p:cNvSpPr>
          <p:nvPr>
            <p:ph type="body" sz="quarter" idx="36" hasCustomPrompt="1"/>
          </p:nvPr>
        </p:nvSpPr>
        <p:spPr>
          <a:xfrm>
            <a:off x="4472940"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29" name="Text Placeholder 5"/>
          <p:cNvSpPr>
            <a:spLocks noGrp="1"/>
          </p:cNvSpPr>
          <p:nvPr>
            <p:ph type="body" sz="quarter" idx="40"/>
          </p:nvPr>
        </p:nvSpPr>
        <p:spPr>
          <a:xfrm>
            <a:off x="4472940"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0" name="Text Placeholder 5"/>
          <p:cNvSpPr>
            <a:spLocks noGrp="1"/>
          </p:cNvSpPr>
          <p:nvPr>
            <p:ph type="body" sz="quarter" idx="41"/>
          </p:nvPr>
        </p:nvSpPr>
        <p:spPr>
          <a:xfrm>
            <a:off x="8467345"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12" name="Chart Placeholder 11"/>
          <p:cNvSpPr>
            <a:spLocks noGrp="1"/>
          </p:cNvSpPr>
          <p:nvPr>
            <p:ph type="chart" sz="quarter" idx="42"/>
          </p:nvPr>
        </p:nvSpPr>
        <p:spPr>
          <a:xfrm>
            <a:off x="482598" y="4730711"/>
            <a:ext cx="3246120" cy="1517689"/>
          </a:xfrm>
        </p:spPr>
        <p:txBody>
          <a:bodyPr/>
          <a:lstStyle/>
          <a:p>
            <a:endParaRPr lang="en-US"/>
          </a:p>
        </p:txBody>
      </p:sp>
      <p:sp>
        <p:nvSpPr>
          <p:cNvPr id="31" name="Chart Placeholder 11"/>
          <p:cNvSpPr>
            <a:spLocks noGrp="1"/>
          </p:cNvSpPr>
          <p:nvPr>
            <p:ph type="chart" sz="quarter" idx="43"/>
          </p:nvPr>
        </p:nvSpPr>
        <p:spPr>
          <a:xfrm>
            <a:off x="4472940" y="4730711"/>
            <a:ext cx="3246120" cy="1517689"/>
          </a:xfrm>
        </p:spPr>
        <p:txBody>
          <a:bodyPr/>
          <a:lstStyle/>
          <a:p>
            <a:endParaRPr lang="en-US"/>
          </a:p>
        </p:txBody>
      </p:sp>
      <p:sp>
        <p:nvSpPr>
          <p:cNvPr id="32" name="Chart Placeholder 11"/>
          <p:cNvSpPr>
            <a:spLocks noGrp="1"/>
          </p:cNvSpPr>
          <p:nvPr>
            <p:ph type="chart" sz="quarter" idx="44"/>
          </p:nvPr>
        </p:nvSpPr>
        <p:spPr>
          <a:xfrm>
            <a:off x="8467345" y="4730711"/>
            <a:ext cx="3246120" cy="1517689"/>
          </a:xfrm>
        </p:spPr>
        <p:txBody>
          <a:bodyPr/>
          <a:lstStyle/>
          <a:p>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825535798"/>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map and 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4224965"/>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4851219"/>
            <a:ext cx="5613402"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688370100"/>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map and 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2694810"/>
            <a:ext cx="274320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3302053"/>
            <a:ext cx="2743200" cy="2666947"/>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602059075"/>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map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5361758"/>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COUNTRY</a:t>
            </a:r>
            <a:endParaRPr lang="en-US"/>
          </a:p>
        </p:txBody>
      </p:sp>
      <p:sp>
        <p:nvSpPr>
          <p:cNvPr id="24" name="Text Placeholder 5"/>
          <p:cNvSpPr>
            <a:spLocks noGrp="1"/>
          </p:cNvSpPr>
          <p:nvPr>
            <p:ph type="body" sz="quarter" idx="45"/>
          </p:nvPr>
        </p:nvSpPr>
        <p:spPr>
          <a:xfrm>
            <a:off x="6642100" y="1668688"/>
            <a:ext cx="5067302" cy="28906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cxnSp>
        <p:nvCxnSpPr>
          <p:cNvPr id="8" name="Straight Connector 7"/>
          <p:cNvCxnSpPr/>
          <p:nvPr userDrawn="1"/>
        </p:nvCxnSpPr>
        <p:spPr>
          <a:xfrm>
            <a:off x="6642100" y="4714194"/>
            <a:ext cx="5067302" cy="0"/>
          </a:xfrm>
          <a:prstGeom prst="line">
            <a:avLst/>
          </a:prstGeom>
          <a:ln>
            <a:solidFill>
              <a:schemeClr val="bg2">
                <a:lumMod val="60000"/>
                <a:lumOff val="40000"/>
              </a:schemeClr>
            </a:solidFill>
          </a:ln>
        </p:spPr>
        <p:style>
          <a:lnRef idx="1">
            <a:schemeClr val="accent2"/>
          </a:lnRef>
          <a:fillRef idx="0">
            <a:schemeClr val="accent2"/>
          </a:fillRef>
          <a:effectRef idx="0">
            <a:schemeClr val="accent2"/>
          </a:effectRef>
          <a:fontRef idx="minor">
            <a:schemeClr val="tx1"/>
          </a:fontRef>
        </p:style>
      </p:cxnSp>
      <p:grpSp>
        <p:nvGrpSpPr>
          <p:cNvPr id="16" name="Group 15"/>
          <p:cNvGrpSpPr/>
          <p:nvPr userDrawn="1"/>
        </p:nvGrpSpPr>
        <p:grpSpPr>
          <a:xfrm>
            <a:off x="0" y="6766560"/>
            <a:ext cx="12192000" cy="91440"/>
            <a:chOff x="0" y="4480421"/>
            <a:chExt cx="12192000" cy="91440"/>
          </a:xfrm>
        </p:grpSpPr>
        <p:sp>
          <p:nvSpPr>
            <p:cNvPr id="17" name="Rectangle 1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180281109"/>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invoic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Table Placeholder 8"/>
          <p:cNvSpPr>
            <a:spLocks noGrp="1"/>
          </p:cNvSpPr>
          <p:nvPr>
            <p:ph type="tbl" sz="quarter" idx="13"/>
          </p:nvPr>
        </p:nvSpPr>
        <p:spPr>
          <a:xfrm>
            <a:off x="7126514" y="1654175"/>
            <a:ext cx="4586952" cy="1988911"/>
          </a:xfrm>
        </p:spPr>
        <p:txBody>
          <a:bodyPr/>
          <a:lstStyle/>
          <a:p>
            <a:endParaRPr lang="en-US"/>
          </a:p>
        </p:txBody>
      </p:sp>
      <p:sp>
        <p:nvSpPr>
          <p:cNvPr id="25" name="Table Placeholder 8"/>
          <p:cNvSpPr>
            <a:spLocks noGrp="1"/>
          </p:cNvSpPr>
          <p:nvPr>
            <p:ph type="tbl" sz="quarter" idx="14"/>
          </p:nvPr>
        </p:nvSpPr>
        <p:spPr>
          <a:xfrm>
            <a:off x="482598" y="4125686"/>
            <a:ext cx="11230867" cy="2086323"/>
          </a:xfrm>
        </p:spPr>
        <p:txBody>
          <a:bodyPr/>
          <a:lstStyle/>
          <a:p>
            <a:endParaRPr lang="en-US"/>
          </a:p>
        </p:txBody>
      </p:sp>
      <p:sp>
        <p:nvSpPr>
          <p:cNvPr id="11" name="Text Placeholder 10"/>
          <p:cNvSpPr>
            <a:spLocks noGrp="1"/>
          </p:cNvSpPr>
          <p:nvPr>
            <p:ph type="body" sz="quarter" idx="15" hasCustomPrompt="1"/>
          </p:nvPr>
        </p:nvSpPr>
        <p:spPr>
          <a:xfrm>
            <a:off x="482598" y="1981511"/>
            <a:ext cx="5236031" cy="1890071"/>
          </a:xfrm>
        </p:spPr>
        <p:txBody>
          <a:bodyPr>
            <a:normAutofit/>
          </a:bodyPr>
          <a:lstStyle>
            <a:lvl1pPr marL="0" indent="0">
              <a:spcBef>
                <a:spcPts val="0"/>
              </a:spcBef>
              <a:buNone/>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Supplier information (address, phone #, etc.)</a:t>
            </a:r>
            <a:endParaRPr lang="en-US"/>
          </a:p>
        </p:txBody>
      </p:sp>
      <p:sp>
        <p:nvSpPr>
          <p:cNvPr id="26" name="Text Placeholder 10"/>
          <p:cNvSpPr>
            <a:spLocks noGrp="1"/>
          </p:cNvSpPr>
          <p:nvPr>
            <p:ph type="body" sz="quarter" idx="16" hasCustomPrompt="1"/>
          </p:nvPr>
        </p:nvSpPr>
        <p:spPr>
          <a:xfrm>
            <a:off x="482597" y="1630415"/>
            <a:ext cx="5236031" cy="332086"/>
          </a:xfrm>
        </p:spPr>
        <p:txBody>
          <a:bodyPr>
            <a:noAutofit/>
          </a:bodyPr>
          <a:lstStyle>
            <a:lvl1pPr marL="0" indent="0">
              <a:buNone/>
              <a:defRPr sz="1800" b="1"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Invoice to:</a:t>
            </a:r>
            <a:endParaRPr lang="en-US"/>
          </a:p>
        </p:txBody>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984862248"/>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ontent and 6 icons lef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1" name="Text Placeholder 10"/>
          <p:cNvSpPr>
            <a:spLocks noGrp="1"/>
          </p:cNvSpPr>
          <p:nvPr>
            <p:ph type="body" sz="quarter" idx="15" hasCustomPrompt="1"/>
          </p:nvPr>
        </p:nvSpPr>
        <p:spPr>
          <a:xfrm>
            <a:off x="482598"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17" name="Text Placeholder 10"/>
          <p:cNvSpPr>
            <a:spLocks noGrp="1"/>
          </p:cNvSpPr>
          <p:nvPr>
            <p:ph type="body" sz="quarter" idx="16" hasCustomPrompt="1"/>
          </p:nvPr>
        </p:nvSpPr>
        <p:spPr>
          <a:xfrm>
            <a:off x="48259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4" name="Text Placeholder 10"/>
          <p:cNvSpPr>
            <a:spLocks noGrp="1"/>
          </p:cNvSpPr>
          <p:nvPr>
            <p:ph type="body" sz="quarter" idx="17" hasCustomPrompt="1"/>
          </p:nvPr>
        </p:nvSpPr>
        <p:spPr>
          <a:xfrm>
            <a:off x="1718562"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7" name="Text Placeholder 10"/>
          <p:cNvSpPr>
            <a:spLocks noGrp="1"/>
          </p:cNvSpPr>
          <p:nvPr>
            <p:ph type="body" sz="quarter" idx="18" hasCustomPrompt="1"/>
          </p:nvPr>
        </p:nvSpPr>
        <p:spPr>
          <a:xfrm>
            <a:off x="2954526"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8" name="Text Placeholder 10"/>
          <p:cNvSpPr>
            <a:spLocks noGrp="1"/>
          </p:cNvSpPr>
          <p:nvPr>
            <p:ph type="body" sz="quarter" idx="19" hasCustomPrompt="1"/>
          </p:nvPr>
        </p:nvSpPr>
        <p:spPr>
          <a:xfrm>
            <a:off x="4190490"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9" name="Text Placeholder 10"/>
          <p:cNvSpPr>
            <a:spLocks noGrp="1"/>
          </p:cNvSpPr>
          <p:nvPr>
            <p:ph type="body" sz="quarter" idx="20" hasCustomPrompt="1"/>
          </p:nvPr>
        </p:nvSpPr>
        <p:spPr>
          <a:xfrm>
            <a:off x="5426454"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0" name="Text Placeholder 10"/>
          <p:cNvSpPr>
            <a:spLocks noGrp="1"/>
          </p:cNvSpPr>
          <p:nvPr>
            <p:ph type="body" sz="quarter" idx="21" hasCustomPrompt="1"/>
          </p:nvPr>
        </p:nvSpPr>
        <p:spPr>
          <a:xfrm>
            <a:off x="666241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1" name="Text Placeholder 10"/>
          <p:cNvSpPr>
            <a:spLocks noGrp="1"/>
          </p:cNvSpPr>
          <p:nvPr>
            <p:ph type="body" sz="quarter" idx="22" hasCustomPrompt="1"/>
          </p:nvPr>
        </p:nvSpPr>
        <p:spPr>
          <a:xfrm>
            <a:off x="48259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38" name="Text Placeholder 10"/>
          <p:cNvSpPr>
            <a:spLocks noGrp="1"/>
          </p:cNvSpPr>
          <p:nvPr>
            <p:ph type="body" sz="quarter" idx="28" hasCustomPrompt="1"/>
          </p:nvPr>
        </p:nvSpPr>
        <p:spPr>
          <a:xfrm>
            <a:off x="482598"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39" name="Text Placeholder 10"/>
          <p:cNvSpPr>
            <a:spLocks noGrp="1"/>
          </p:cNvSpPr>
          <p:nvPr>
            <p:ph type="body" sz="quarter" idx="29" hasCustomPrompt="1"/>
          </p:nvPr>
        </p:nvSpPr>
        <p:spPr>
          <a:xfrm>
            <a:off x="1718562"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0" name="Text Placeholder 10"/>
          <p:cNvSpPr>
            <a:spLocks noGrp="1"/>
          </p:cNvSpPr>
          <p:nvPr>
            <p:ph type="body" sz="quarter" idx="30" hasCustomPrompt="1"/>
          </p:nvPr>
        </p:nvSpPr>
        <p:spPr>
          <a:xfrm>
            <a:off x="2954526"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1" name="Text Placeholder 10"/>
          <p:cNvSpPr>
            <a:spLocks noGrp="1"/>
          </p:cNvSpPr>
          <p:nvPr>
            <p:ph type="body" sz="quarter" idx="31" hasCustomPrompt="1"/>
          </p:nvPr>
        </p:nvSpPr>
        <p:spPr>
          <a:xfrm>
            <a:off x="4190490"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2" name="Text Placeholder 10"/>
          <p:cNvSpPr>
            <a:spLocks noGrp="1"/>
          </p:cNvSpPr>
          <p:nvPr>
            <p:ph type="body" sz="quarter" idx="32" hasCustomPrompt="1"/>
          </p:nvPr>
        </p:nvSpPr>
        <p:spPr>
          <a:xfrm>
            <a:off x="5426454"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3" name="Text Placeholder 10"/>
          <p:cNvSpPr>
            <a:spLocks noGrp="1"/>
          </p:cNvSpPr>
          <p:nvPr>
            <p:ph type="body" sz="quarter" idx="33" hasCustomPrompt="1"/>
          </p:nvPr>
        </p:nvSpPr>
        <p:spPr>
          <a:xfrm>
            <a:off x="666241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4" name="Text Placeholder 10"/>
          <p:cNvSpPr>
            <a:spLocks noGrp="1"/>
          </p:cNvSpPr>
          <p:nvPr>
            <p:ph type="body" sz="quarter" idx="34" hasCustomPrompt="1"/>
          </p:nvPr>
        </p:nvSpPr>
        <p:spPr>
          <a:xfrm>
            <a:off x="482598"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title here</a:t>
            </a:r>
            <a:endParaRPr lang="en-US"/>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86421916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860857"/>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861032"/>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8" name="Picture Placeholder 10"/>
          <p:cNvSpPr>
            <a:spLocks noGrp="1" noChangeAspect="1"/>
          </p:cNvSpPr>
          <p:nvPr>
            <p:ph type="pic" sz="quarter" idx="27"/>
          </p:nvPr>
        </p:nvSpPr>
        <p:spPr>
          <a:xfrm>
            <a:off x="6403960" y="1861032"/>
            <a:ext cx="5305441" cy="3915447"/>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2238359" y="3818668"/>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818843"/>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21" name="Group 20"/>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36940822"/>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ontent and 6 icons righ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1" name="Text Placeholder 10"/>
          <p:cNvSpPr>
            <a:spLocks noGrp="1"/>
          </p:cNvSpPr>
          <p:nvPr>
            <p:ph type="body" sz="quarter" idx="15" hasCustomPrompt="1"/>
          </p:nvPr>
        </p:nvSpPr>
        <p:spPr>
          <a:xfrm>
            <a:off x="4774183"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17" name="Text Placeholder 10"/>
          <p:cNvSpPr>
            <a:spLocks noGrp="1"/>
          </p:cNvSpPr>
          <p:nvPr>
            <p:ph type="body" sz="quarter" idx="16" hasCustomPrompt="1"/>
          </p:nvPr>
        </p:nvSpPr>
        <p:spPr>
          <a:xfrm>
            <a:off x="477418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4" name="Text Placeholder 10"/>
          <p:cNvSpPr>
            <a:spLocks noGrp="1"/>
          </p:cNvSpPr>
          <p:nvPr>
            <p:ph type="body" sz="quarter" idx="17" hasCustomPrompt="1"/>
          </p:nvPr>
        </p:nvSpPr>
        <p:spPr>
          <a:xfrm>
            <a:off x="6010147"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7" name="Text Placeholder 10"/>
          <p:cNvSpPr>
            <a:spLocks noGrp="1"/>
          </p:cNvSpPr>
          <p:nvPr>
            <p:ph type="body" sz="quarter" idx="18" hasCustomPrompt="1"/>
          </p:nvPr>
        </p:nvSpPr>
        <p:spPr>
          <a:xfrm>
            <a:off x="7246111"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8" name="Text Placeholder 10"/>
          <p:cNvSpPr>
            <a:spLocks noGrp="1"/>
          </p:cNvSpPr>
          <p:nvPr>
            <p:ph type="body" sz="quarter" idx="19" hasCustomPrompt="1"/>
          </p:nvPr>
        </p:nvSpPr>
        <p:spPr>
          <a:xfrm>
            <a:off x="8482075"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9" name="Text Placeholder 10"/>
          <p:cNvSpPr>
            <a:spLocks noGrp="1"/>
          </p:cNvSpPr>
          <p:nvPr>
            <p:ph type="body" sz="quarter" idx="20" hasCustomPrompt="1"/>
          </p:nvPr>
        </p:nvSpPr>
        <p:spPr>
          <a:xfrm>
            <a:off x="9718039"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0" name="Text Placeholder 10"/>
          <p:cNvSpPr>
            <a:spLocks noGrp="1"/>
          </p:cNvSpPr>
          <p:nvPr>
            <p:ph type="body" sz="quarter" idx="21" hasCustomPrompt="1"/>
          </p:nvPr>
        </p:nvSpPr>
        <p:spPr>
          <a:xfrm>
            <a:off x="1095400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1" name="Text Placeholder 10"/>
          <p:cNvSpPr>
            <a:spLocks noGrp="1"/>
          </p:cNvSpPr>
          <p:nvPr>
            <p:ph type="body" sz="quarter" idx="22" hasCustomPrompt="1"/>
          </p:nvPr>
        </p:nvSpPr>
        <p:spPr>
          <a:xfrm>
            <a:off x="477418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38" name="Text Placeholder 10"/>
          <p:cNvSpPr>
            <a:spLocks noGrp="1"/>
          </p:cNvSpPr>
          <p:nvPr>
            <p:ph type="body" sz="quarter" idx="28" hasCustomPrompt="1"/>
          </p:nvPr>
        </p:nvSpPr>
        <p:spPr>
          <a:xfrm>
            <a:off x="4774183"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39" name="Text Placeholder 10"/>
          <p:cNvSpPr>
            <a:spLocks noGrp="1"/>
          </p:cNvSpPr>
          <p:nvPr>
            <p:ph type="body" sz="quarter" idx="29" hasCustomPrompt="1"/>
          </p:nvPr>
        </p:nvSpPr>
        <p:spPr>
          <a:xfrm>
            <a:off x="6010147"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0" name="Text Placeholder 10"/>
          <p:cNvSpPr>
            <a:spLocks noGrp="1"/>
          </p:cNvSpPr>
          <p:nvPr>
            <p:ph type="body" sz="quarter" idx="30" hasCustomPrompt="1"/>
          </p:nvPr>
        </p:nvSpPr>
        <p:spPr>
          <a:xfrm>
            <a:off x="7246111"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1" name="Text Placeholder 10"/>
          <p:cNvSpPr>
            <a:spLocks noGrp="1"/>
          </p:cNvSpPr>
          <p:nvPr>
            <p:ph type="body" sz="quarter" idx="31" hasCustomPrompt="1"/>
          </p:nvPr>
        </p:nvSpPr>
        <p:spPr>
          <a:xfrm>
            <a:off x="8482075"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2" name="Text Placeholder 10"/>
          <p:cNvSpPr>
            <a:spLocks noGrp="1"/>
          </p:cNvSpPr>
          <p:nvPr>
            <p:ph type="body" sz="quarter" idx="32" hasCustomPrompt="1"/>
          </p:nvPr>
        </p:nvSpPr>
        <p:spPr>
          <a:xfrm>
            <a:off x="9718039"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3" name="Text Placeholder 10"/>
          <p:cNvSpPr>
            <a:spLocks noGrp="1"/>
          </p:cNvSpPr>
          <p:nvPr>
            <p:ph type="body" sz="quarter" idx="33" hasCustomPrompt="1"/>
          </p:nvPr>
        </p:nvSpPr>
        <p:spPr>
          <a:xfrm>
            <a:off x="1095400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4" name="Text Placeholder 10"/>
          <p:cNvSpPr>
            <a:spLocks noGrp="1"/>
          </p:cNvSpPr>
          <p:nvPr>
            <p:ph type="body" sz="quarter" idx="34" hasCustomPrompt="1"/>
          </p:nvPr>
        </p:nvSpPr>
        <p:spPr>
          <a:xfrm>
            <a:off x="4774183"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title here</a:t>
            </a:r>
            <a:endParaRPr lang="en-US"/>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856225727"/>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iMac">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24" name="Picture Placeholder 5"/>
          <p:cNvSpPr>
            <a:spLocks noGrp="1"/>
          </p:cNvSpPr>
          <p:nvPr>
            <p:ph type="pic" sz="quarter" idx="22"/>
          </p:nvPr>
        </p:nvSpPr>
        <p:spPr>
          <a:xfrm>
            <a:off x="1273978" y="1965559"/>
            <a:ext cx="4581144" cy="2587752"/>
          </a:xfrm>
        </p:spPr>
        <p:txBody>
          <a:bodyPr/>
          <a:lstStyle/>
          <a:p>
            <a:endParaRPr lang="en-US"/>
          </a:p>
        </p:txBody>
      </p:sp>
      <p:grpSp>
        <p:nvGrpSpPr>
          <p:cNvPr id="37" name="Group 36"/>
          <p:cNvGrpSpPr/>
          <p:nvPr userDrawn="1"/>
        </p:nvGrpSpPr>
        <p:grpSpPr>
          <a:xfrm>
            <a:off x="0" y="6766560"/>
            <a:ext cx="12192000" cy="91440"/>
            <a:chOff x="0" y="4480421"/>
            <a:chExt cx="12192000" cy="91440"/>
          </a:xfrm>
        </p:grpSpPr>
        <p:sp>
          <p:nvSpPr>
            <p:cNvPr id="40" name="Rectangle 3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591782256"/>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MacBoo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pic>
        <p:nvPicPr>
          <p:cNvPr id="3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2608" y="1801199"/>
            <a:ext cx="6167436" cy="354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Picture Placeholder 4"/>
          <p:cNvSpPr>
            <a:spLocks noGrp="1"/>
          </p:cNvSpPr>
          <p:nvPr>
            <p:ph type="pic" sz="quarter" idx="22"/>
          </p:nvPr>
        </p:nvSpPr>
        <p:spPr>
          <a:xfrm>
            <a:off x="963750" y="2037929"/>
            <a:ext cx="4645152" cy="2895111"/>
          </a:xfrm>
        </p:spPr>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559684335"/>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iPad blac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userDrawn="1"/>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chemeClr val="tx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6" name="Shape 8"/>
            <p:cNvSpPr/>
            <p:nvPr userDrawn="1"/>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517673210"/>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apple watch">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Freeform 9"/>
          <p:cNvSpPr>
            <a:spLocks/>
          </p:cNvSpPr>
          <p:nvPr userDrawn="1"/>
        </p:nvSpPr>
        <p:spPr bwMode="auto">
          <a:xfrm>
            <a:off x="4523145" y="2996164"/>
            <a:ext cx="177209" cy="410605"/>
          </a:xfrm>
          <a:custGeom>
            <a:avLst/>
            <a:gdLst>
              <a:gd name="T0" fmla="*/ 62 w 123"/>
              <a:gd name="T1" fmla="*/ 0 h 285"/>
              <a:gd name="T2" fmla="*/ 81 w 123"/>
              <a:gd name="T3" fmla="*/ 4 h 285"/>
              <a:gd name="T4" fmla="*/ 98 w 123"/>
              <a:gd name="T5" fmla="*/ 11 h 285"/>
              <a:gd name="T6" fmla="*/ 111 w 123"/>
              <a:gd name="T7" fmla="*/ 25 h 285"/>
              <a:gd name="T8" fmla="*/ 121 w 123"/>
              <a:gd name="T9" fmla="*/ 42 h 285"/>
              <a:gd name="T10" fmla="*/ 123 w 123"/>
              <a:gd name="T11" fmla="*/ 61 h 285"/>
              <a:gd name="T12" fmla="*/ 123 w 123"/>
              <a:gd name="T13" fmla="*/ 224 h 285"/>
              <a:gd name="T14" fmla="*/ 121 w 123"/>
              <a:gd name="T15" fmla="*/ 243 h 285"/>
              <a:gd name="T16" fmla="*/ 111 w 123"/>
              <a:gd name="T17" fmla="*/ 260 h 285"/>
              <a:gd name="T18" fmla="*/ 98 w 123"/>
              <a:gd name="T19" fmla="*/ 273 h 285"/>
              <a:gd name="T20" fmla="*/ 81 w 123"/>
              <a:gd name="T21" fmla="*/ 282 h 285"/>
              <a:gd name="T22" fmla="*/ 62 w 123"/>
              <a:gd name="T23" fmla="*/ 285 h 285"/>
              <a:gd name="T24" fmla="*/ 42 w 123"/>
              <a:gd name="T25" fmla="*/ 282 h 285"/>
              <a:gd name="T26" fmla="*/ 25 w 123"/>
              <a:gd name="T27" fmla="*/ 273 h 285"/>
              <a:gd name="T28" fmla="*/ 12 w 123"/>
              <a:gd name="T29" fmla="*/ 260 h 285"/>
              <a:gd name="T30" fmla="*/ 3 w 123"/>
              <a:gd name="T31" fmla="*/ 243 h 285"/>
              <a:gd name="T32" fmla="*/ 0 w 123"/>
              <a:gd name="T33" fmla="*/ 224 h 285"/>
              <a:gd name="T34" fmla="*/ 0 w 123"/>
              <a:gd name="T35" fmla="*/ 61 h 285"/>
              <a:gd name="T36" fmla="*/ 3 w 123"/>
              <a:gd name="T37" fmla="*/ 42 h 285"/>
              <a:gd name="T38" fmla="*/ 12 w 123"/>
              <a:gd name="T39" fmla="*/ 25 h 285"/>
              <a:gd name="T40" fmla="*/ 25 w 123"/>
              <a:gd name="T41" fmla="*/ 11 h 285"/>
              <a:gd name="T42" fmla="*/ 42 w 123"/>
              <a:gd name="T43" fmla="*/ 4 h 285"/>
              <a:gd name="T44" fmla="*/ 62 w 123"/>
              <a:gd name="T4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285">
                <a:moveTo>
                  <a:pt x="62" y="0"/>
                </a:moveTo>
                <a:lnTo>
                  <a:pt x="81" y="4"/>
                </a:lnTo>
                <a:lnTo>
                  <a:pt x="98" y="11"/>
                </a:lnTo>
                <a:lnTo>
                  <a:pt x="111" y="25"/>
                </a:lnTo>
                <a:lnTo>
                  <a:pt x="121" y="42"/>
                </a:lnTo>
                <a:lnTo>
                  <a:pt x="123" y="61"/>
                </a:lnTo>
                <a:lnTo>
                  <a:pt x="123" y="224"/>
                </a:lnTo>
                <a:lnTo>
                  <a:pt x="121" y="243"/>
                </a:lnTo>
                <a:lnTo>
                  <a:pt x="111" y="260"/>
                </a:lnTo>
                <a:lnTo>
                  <a:pt x="98" y="273"/>
                </a:lnTo>
                <a:lnTo>
                  <a:pt x="81" y="282"/>
                </a:lnTo>
                <a:lnTo>
                  <a:pt x="62" y="285"/>
                </a:lnTo>
                <a:lnTo>
                  <a:pt x="42" y="282"/>
                </a:lnTo>
                <a:lnTo>
                  <a:pt x="25" y="273"/>
                </a:lnTo>
                <a:lnTo>
                  <a:pt x="12" y="260"/>
                </a:lnTo>
                <a:lnTo>
                  <a:pt x="3" y="243"/>
                </a:lnTo>
                <a:lnTo>
                  <a:pt x="0" y="224"/>
                </a:lnTo>
                <a:lnTo>
                  <a:pt x="0" y="61"/>
                </a:lnTo>
                <a:lnTo>
                  <a:pt x="3" y="42"/>
                </a:lnTo>
                <a:lnTo>
                  <a:pt x="12" y="25"/>
                </a:lnTo>
                <a:lnTo>
                  <a:pt x="25" y="11"/>
                </a:lnTo>
                <a:lnTo>
                  <a:pt x="42" y="4"/>
                </a:lnTo>
                <a:lnTo>
                  <a:pt x="6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40" name="Freeform 10"/>
          <p:cNvSpPr>
            <a:spLocks/>
          </p:cNvSpPr>
          <p:nvPr userDrawn="1"/>
        </p:nvSpPr>
        <p:spPr bwMode="auto">
          <a:xfrm>
            <a:off x="4569248" y="4203183"/>
            <a:ext cx="122461" cy="609423"/>
          </a:xfrm>
          <a:custGeom>
            <a:avLst/>
            <a:gdLst>
              <a:gd name="T0" fmla="*/ 42 w 85"/>
              <a:gd name="T1" fmla="*/ 0 h 423"/>
              <a:gd name="T2" fmla="*/ 59 w 85"/>
              <a:gd name="T3" fmla="*/ 4 h 423"/>
              <a:gd name="T4" fmla="*/ 72 w 85"/>
              <a:gd name="T5" fmla="*/ 13 h 423"/>
              <a:gd name="T6" fmla="*/ 81 w 85"/>
              <a:gd name="T7" fmla="*/ 27 h 423"/>
              <a:gd name="T8" fmla="*/ 85 w 85"/>
              <a:gd name="T9" fmla="*/ 44 h 423"/>
              <a:gd name="T10" fmla="*/ 85 w 85"/>
              <a:gd name="T11" fmla="*/ 380 h 423"/>
              <a:gd name="T12" fmla="*/ 81 w 85"/>
              <a:gd name="T13" fmla="*/ 397 h 423"/>
              <a:gd name="T14" fmla="*/ 72 w 85"/>
              <a:gd name="T15" fmla="*/ 410 h 423"/>
              <a:gd name="T16" fmla="*/ 59 w 85"/>
              <a:gd name="T17" fmla="*/ 419 h 423"/>
              <a:gd name="T18" fmla="*/ 42 w 85"/>
              <a:gd name="T19" fmla="*/ 423 h 423"/>
              <a:gd name="T20" fmla="*/ 26 w 85"/>
              <a:gd name="T21" fmla="*/ 419 h 423"/>
              <a:gd name="T22" fmla="*/ 11 w 85"/>
              <a:gd name="T23" fmla="*/ 410 h 423"/>
              <a:gd name="T24" fmla="*/ 2 w 85"/>
              <a:gd name="T25" fmla="*/ 397 h 423"/>
              <a:gd name="T26" fmla="*/ 0 w 85"/>
              <a:gd name="T27" fmla="*/ 380 h 423"/>
              <a:gd name="T28" fmla="*/ 0 w 85"/>
              <a:gd name="T29" fmla="*/ 44 h 423"/>
              <a:gd name="T30" fmla="*/ 2 w 85"/>
              <a:gd name="T31" fmla="*/ 27 h 423"/>
              <a:gd name="T32" fmla="*/ 11 w 85"/>
              <a:gd name="T33" fmla="*/ 13 h 423"/>
              <a:gd name="T34" fmla="*/ 26 w 85"/>
              <a:gd name="T35" fmla="*/ 4 h 423"/>
              <a:gd name="T36" fmla="*/ 42 w 85"/>
              <a:gd name="T3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23">
                <a:moveTo>
                  <a:pt x="42" y="0"/>
                </a:moveTo>
                <a:lnTo>
                  <a:pt x="59" y="4"/>
                </a:lnTo>
                <a:lnTo>
                  <a:pt x="72" y="13"/>
                </a:lnTo>
                <a:lnTo>
                  <a:pt x="81" y="27"/>
                </a:lnTo>
                <a:lnTo>
                  <a:pt x="85" y="44"/>
                </a:lnTo>
                <a:lnTo>
                  <a:pt x="85" y="380"/>
                </a:lnTo>
                <a:lnTo>
                  <a:pt x="81" y="397"/>
                </a:lnTo>
                <a:lnTo>
                  <a:pt x="72" y="410"/>
                </a:lnTo>
                <a:lnTo>
                  <a:pt x="59" y="419"/>
                </a:lnTo>
                <a:lnTo>
                  <a:pt x="42" y="423"/>
                </a:lnTo>
                <a:lnTo>
                  <a:pt x="26" y="419"/>
                </a:lnTo>
                <a:lnTo>
                  <a:pt x="11" y="410"/>
                </a:lnTo>
                <a:lnTo>
                  <a:pt x="2" y="397"/>
                </a:lnTo>
                <a:lnTo>
                  <a:pt x="0" y="380"/>
                </a:lnTo>
                <a:lnTo>
                  <a:pt x="0" y="44"/>
                </a:lnTo>
                <a:lnTo>
                  <a:pt x="2" y="27"/>
                </a:lnTo>
                <a:lnTo>
                  <a:pt x="11" y="13"/>
                </a:lnTo>
                <a:lnTo>
                  <a:pt x="26" y="4"/>
                </a:lnTo>
                <a:lnTo>
                  <a:pt x="4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41" name="Freeform 11"/>
          <p:cNvSpPr>
            <a:spLocks/>
          </p:cNvSpPr>
          <p:nvPr userDrawn="1"/>
        </p:nvSpPr>
        <p:spPr bwMode="auto">
          <a:xfrm>
            <a:off x="1997569" y="1313407"/>
            <a:ext cx="2645155" cy="5077084"/>
          </a:xfrm>
          <a:custGeom>
            <a:avLst/>
            <a:gdLst>
              <a:gd name="T0" fmla="*/ 1141 w 1836"/>
              <a:gd name="T1" fmla="*/ 5 h 3524"/>
              <a:gd name="T2" fmla="*/ 1354 w 1836"/>
              <a:gd name="T3" fmla="*/ 24 h 3524"/>
              <a:gd name="T4" fmla="*/ 1436 w 1836"/>
              <a:gd name="T5" fmla="*/ 59 h 3524"/>
              <a:gd name="T6" fmla="*/ 1480 w 1836"/>
              <a:gd name="T7" fmla="*/ 132 h 3524"/>
              <a:gd name="T8" fmla="*/ 1489 w 1836"/>
              <a:gd name="T9" fmla="*/ 221 h 3524"/>
              <a:gd name="T10" fmla="*/ 1504 w 1836"/>
              <a:gd name="T11" fmla="*/ 384 h 3524"/>
              <a:gd name="T12" fmla="*/ 1545 w 1836"/>
              <a:gd name="T13" fmla="*/ 528 h 3524"/>
              <a:gd name="T14" fmla="*/ 1618 w 1836"/>
              <a:gd name="T15" fmla="*/ 653 h 3524"/>
              <a:gd name="T16" fmla="*/ 1697 w 1836"/>
              <a:gd name="T17" fmla="*/ 725 h 3524"/>
              <a:gd name="T18" fmla="*/ 1760 w 1836"/>
              <a:gd name="T19" fmla="*/ 776 h 3524"/>
              <a:gd name="T20" fmla="*/ 1821 w 1836"/>
              <a:gd name="T21" fmla="*/ 871 h 3524"/>
              <a:gd name="T22" fmla="*/ 1836 w 1836"/>
              <a:gd name="T23" fmla="*/ 2546 h 3524"/>
              <a:gd name="T24" fmla="*/ 1821 w 1836"/>
              <a:gd name="T25" fmla="*/ 2630 h 3524"/>
              <a:gd name="T26" fmla="*/ 1761 w 1836"/>
              <a:gd name="T27" fmla="*/ 2739 h 3524"/>
              <a:gd name="T28" fmla="*/ 1665 w 1836"/>
              <a:gd name="T29" fmla="*/ 2821 h 3524"/>
              <a:gd name="T30" fmla="*/ 1592 w 1836"/>
              <a:gd name="T31" fmla="*/ 2896 h 3524"/>
              <a:gd name="T32" fmla="*/ 1529 w 1836"/>
              <a:gd name="T33" fmla="*/ 3033 h 3524"/>
              <a:gd name="T34" fmla="*/ 1507 w 1836"/>
              <a:gd name="T35" fmla="*/ 3168 h 3524"/>
              <a:gd name="T36" fmla="*/ 1497 w 1836"/>
              <a:gd name="T37" fmla="*/ 3294 h 3524"/>
              <a:gd name="T38" fmla="*/ 1473 w 1836"/>
              <a:gd name="T39" fmla="*/ 3392 h 3524"/>
              <a:gd name="T40" fmla="*/ 1429 w 1836"/>
              <a:gd name="T41" fmla="*/ 3455 h 3524"/>
              <a:gd name="T42" fmla="*/ 1346 w 1836"/>
              <a:gd name="T43" fmla="*/ 3494 h 3524"/>
              <a:gd name="T44" fmla="*/ 1247 w 1836"/>
              <a:gd name="T45" fmla="*/ 3508 h 3524"/>
              <a:gd name="T46" fmla="*/ 918 w 1836"/>
              <a:gd name="T47" fmla="*/ 3524 h 3524"/>
              <a:gd name="T48" fmla="*/ 589 w 1836"/>
              <a:gd name="T49" fmla="*/ 3508 h 3524"/>
              <a:gd name="T50" fmla="*/ 490 w 1836"/>
              <a:gd name="T51" fmla="*/ 3494 h 3524"/>
              <a:gd name="T52" fmla="*/ 407 w 1836"/>
              <a:gd name="T53" fmla="*/ 3455 h 3524"/>
              <a:gd name="T54" fmla="*/ 363 w 1836"/>
              <a:gd name="T55" fmla="*/ 3392 h 3524"/>
              <a:gd name="T56" fmla="*/ 339 w 1836"/>
              <a:gd name="T57" fmla="*/ 3294 h 3524"/>
              <a:gd name="T58" fmla="*/ 329 w 1836"/>
              <a:gd name="T59" fmla="*/ 3168 h 3524"/>
              <a:gd name="T60" fmla="*/ 307 w 1836"/>
              <a:gd name="T61" fmla="*/ 3033 h 3524"/>
              <a:gd name="T62" fmla="*/ 244 w 1836"/>
              <a:gd name="T63" fmla="*/ 2896 h 3524"/>
              <a:gd name="T64" fmla="*/ 171 w 1836"/>
              <a:gd name="T65" fmla="*/ 2821 h 3524"/>
              <a:gd name="T66" fmla="*/ 87 w 1836"/>
              <a:gd name="T67" fmla="*/ 2744 h 3524"/>
              <a:gd name="T68" fmla="*/ 34 w 1836"/>
              <a:gd name="T69" fmla="*/ 2676 h 3524"/>
              <a:gd name="T70" fmla="*/ 6 w 1836"/>
              <a:gd name="T71" fmla="*/ 2589 h 3524"/>
              <a:gd name="T72" fmla="*/ 0 w 1836"/>
              <a:gd name="T73" fmla="*/ 943 h 3524"/>
              <a:gd name="T74" fmla="*/ 30 w 1836"/>
              <a:gd name="T75" fmla="*/ 836 h 3524"/>
              <a:gd name="T76" fmla="*/ 104 w 1836"/>
              <a:gd name="T77" fmla="*/ 750 h 3524"/>
              <a:gd name="T78" fmla="*/ 144 w 1836"/>
              <a:gd name="T79" fmla="*/ 721 h 3524"/>
              <a:gd name="T80" fmla="*/ 240 w 1836"/>
              <a:gd name="T81" fmla="*/ 623 h 3524"/>
              <a:gd name="T82" fmla="*/ 305 w 1836"/>
              <a:gd name="T83" fmla="*/ 487 h 3524"/>
              <a:gd name="T84" fmla="*/ 338 w 1836"/>
              <a:gd name="T85" fmla="*/ 335 h 3524"/>
              <a:gd name="T86" fmla="*/ 347 w 1836"/>
              <a:gd name="T87" fmla="*/ 204 h 3524"/>
              <a:gd name="T88" fmla="*/ 367 w 1836"/>
              <a:gd name="T89" fmla="*/ 103 h 3524"/>
              <a:gd name="T90" fmla="*/ 423 w 1836"/>
              <a:gd name="T91" fmla="*/ 43 h 3524"/>
              <a:gd name="T92" fmla="*/ 517 w 1836"/>
              <a:gd name="T93" fmla="*/ 18 h 3524"/>
              <a:gd name="T94" fmla="*/ 843 w 1836"/>
              <a:gd name="T95" fmla="*/ 0 h 3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6" h="3524">
                <a:moveTo>
                  <a:pt x="843" y="0"/>
                </a:moveTo>
                <a:lnTo>
                  <a:pt x="993" y="0"/>
                </a:lnTo>
                <a:lnTo>
                  <a:pt x="1141" y="5"/>
                </a:lnTo>
                <a:lnTo>
                  <a:pt x="1287" y="16"/>
                </a:lnTo>
                <a:lnTo>
                  <a:pt x="1319" y="18"/>
                </a:lnTo>
                <a:lnTo>
                  <a:pt x="1354" y="24"/>
                </a:lnTo>
                <a:lnTo>
                  <a:pt x="1385" y="31"/>
                </a:lnTo>
                <a:lnTo>
                  <a:pt x="1413" y="43"/>
                </a:lnTo>
                <a:lnTo>
                  <a:pt x="1436" y="59"/>
                </a:lnTo>
                <a:lnTo>
                  <a:pt x="1455" y="80"/>
                </a:lnTo>
                <a:lnTo>
                  <a:pt x="1469" y="103"/>
                </a:lnTo>
                <a:lnTo>
                  <a:pt x="1480" y="132"/>
                </a:lnTo>
                <a:lnTo>
                  <a:pt x="1486" y="166"/>
                </a:lnTo>
                <a:lnTo>
                  <a:pt x="1489" y="204"/>
                </a:lnTo>
                <a:lnTo>
                  <a:pt x="1489" y="221"/>
                </a:lnTo>
                <a:lnTo>
                  <a:pt x="1493" y="284"/>
                </a:lnTo>
                <a:lnTo>
                  <a:pt x="1498" y="334"/>
                </a:lnTo>
                <a:lnTo>
                  <a:pt x="1504" y="384"/>
                </a:lnTo>
                <a:lnTo>
                  <a:pt x="1515" y="432"/>
                </a:lnTo>
                <a:lnTo>
                  <a:pt x="1528" y="480"/>
                </a:lnTo>
                <a:lnTo>
                  <a:pt x="1545" y="528"/>
                </a:lnTo>
                <a:lnTo>
                  <a:pt x="1565" y="572"/>
                </a:lnTo>
                <a:lnTo>
                  <a:pt x="1590" y="614"/>
                </a:lnTo>
                <a:lnTo>
                  <a:pt x="1618" y="653"/>
                </a:lnTo>
                <a:lnTo>
                  <a:pt x="1652" y="689"/>
                </a:lnTo>
                <a:lnTo>
                  <a:pt x="1692" y="721"/>
                </a:lnTo>
                <a:lnTo>
                  <a:pt x="1697" y="725"/>
                </a:lnTo>
                <a:lnTo>
                  <a:pt x="1703" y="729"/>
                </a:lnTo>
                <a:lnTo>
                  <a:pt x="1732" y="750"/>
                </a:lnTo>
                <a:lnTo>
                  <a:pt x="1760" y="776"/>
                </a:lnTo>
                <a:lnTo>
                  <a:pt x="1785" y="805"/>
                </a:lnTo>
                <a:lnTo>
                  <a:pt x="1806" y="836"/>
                </a:lnTo>
                <a:lnTo>
                  <a:pt x="1821" y="871"/>
                </a:lnTo>
                <a:lnTo>
                  <a:pt x="1832" y="906"/>
                </a:lnTo>
                <a:lnTo>
                  <a:pt x="1836" y="943"/>
                </a:lnTo>
                <a:lnTo>
                  <a:pt x="1836" y="2546"/>
                </a:lnTo>
                <a:lnTo>
                  <a:pt x="1834" y="2568"/>
                </a:lnTo>
                <a:lnTo>
                  <a:pt x="1830" y="2589"/>
                </a:lnTo>
                <a:lnTo>
                  <a:pt x="1821" y="2630"/>
                </a:lnTo>
                <a:lnTo>
                  <a:pt x="1806" y="2669"/>
                </a:lnTo>
                <a:lnTo>
                  <a:pt x="1786" y="2705"/>
                </a:lnTo>
                <a:lnTo>
                  <a:pt x="1761" y="2739"/>
                </a:lnTo>
                <a:lnTo>
                  <a:pt x="1731" y="2769"/>
                </a:lnTo>
                <a:lnTo>
                  <a:pt x="1700" y="2796"/>
                </a:lnTo>
                <a:lnTo>
                  <a:pt x="1665" y="2821"/>
                </a:lnTo>
                <a:lnTo>
                  <a:pt x="1646" y="2835"/>
                </a:lnTo>
                <a:lnTo>
                  <a:pt x="1628" y="2850"/>
                </a:lnTo>
                <a:lnTo>
                  <a:pt x="1592" y="2896"/>
                </a:lnTo>
                <a:lnTo>
                  <a:pt x="1566" y="2941"/>
                </a:lnTo>
                <a:lnTo>
                  <a:pt x="1545" y="2987"/>
                </a:lnTo>
                <a:lnTo>
                  <a:pt x="1529" y="3033"/>
                </a:lnTo>
                <a:lnTo>
                  <a:pt x="1519" y="3079"/>
                </a:lnTo>
                <a:lnTo>
                  <a:pt x="1511" y="3125"/>
                </a:lnTo>
                <a:lnTo>
                  <a:pt x="1507" y="3168"/>
                </a:lnTo>
                <a:lnTo>
                  <a:pt x="1503" y="3211"/>
                </a:lnTo>
                <a:lnTo>
                  <a:pt x="1501" y="3253"/>
                </a:lnTo>
                <a:lnTo>
                  <a:pt x="1497" y="3294"/>
                </a:lnTo>
                <a:lnTo>
                  <a:pt x="1491" y="3332"/>
                </a:lnTo>
                <a:lnTo>
                  <a:pt x="1482" y="3367"/>
                </a:lnTo>
                <a:lnTo>
                  <a:pt x="1473" y="3392"/>
                </a:lnTo>
                <a:lnTo>
                  <a:pt x="1463" y="3415"/>
                </a:lnTo>
                <a:lnTo>
                  <a:pt x="1447" y="3436"/>
                </a:lnTo>
                <a:lnTo>
                  <a:pt x="1429" y="3455"/>
                </a:lnTo>
                <a:lnTo>
                  <a:pt x="1406" y="3470"/>
                </a:lnTo>
                <a:lnTo>
                  <a:pt x="1379" y="3483"/>
                </a:lnTo>
                <a:lnTo>
                  <a:pt x="1346" y="3494"/>
                </a:lnTo>
                <a:lnTo>
                  <a:pt x="1307" y="3500"/>
                </a:lnTo>
                <a:lnTo>
                  <a:pt x="1285" y="3503"/>
                </a:lnTo>
                <a:lnTo>
                  <a:pt x="1247" y="3508"/>
                </a:lnTo>
                <a:lnTo>
                  <a:pt x="1139" y="3517"/>
                </a:lnTo>
                <a:lnTo>
                  <a:pt x="1029" y="3523"/>
                </a:lnTo>
                <a:lnTo>
                  <a:pt x="918" y="3524"/>
                </a:lnTo>
                <a:lnTo>
                  <a:pt x="807" y="3523"/>
                </a:lnTo>
                <a:lnTo>
                  <a:pt x="697" y="3517"/>
                </a:lnTo>
                <a:lnTo>
                  <a:pt x="589" y="3508"/>
                </a:lnTo>
                <a:lnTo>
                  <a:pt x="551" y="3503"/>
                </a:lnTo>
                <a:lnTo>
                  <a:pt x="529" y="3500"/>
                </a:lnTo>
                <a:lnTo>
                  <a:pt x="490" y="3494"/>
                </a:lnTo>
                <a:lnTo>
                  <a:pt x="457" y="3483"/>
                </a:lnTo>
                <a:lnTo>
                  <a:pt x="430" y="3470"/>
                </a:lnTo>
                <a:lnTo>
                  <a:pt x="407" y="3455"/>
                </a:lnTo>
                <a:lnTo>
                  <a:pt x="389" y="3436"/>
                </a:lnTo>
                <a:lnTo>
                  <a:pt x="373" y="3415"/>
                </a:lnTo>
                <a:lnTo>
                  <a:pt x="363" y="3392"/>
                </a:lnTo>
                <a:lnTo>
                  <a:pt x="354" y="3367"/>
                </a:lnTo>
                <a:lnTo>
                  <a:pt x="345" y="3332"/>
                </a:lnTo>
                <a:lnTo>
                  <a:pt x="339" y="3294"/>
                </a:lnTo>
                <a:lnTo>
                  <a:pt x="335" y="3253"/>
                </a:lnTo>
                <a:lnTo>
                  <a:pt x="333" y="3211"/>
                </a:lnTo>
                <a:lnTo>
                  <a:pt x="329" y="3168"/>
                </a:lnTo>
                <a:lnTo>
                  <a:pt x="325" y="3125"/>
                </a:lnTo>
                <a:lnTo>
                  <a:pt x="317" y="3079"/>
                </a:lnTo>
                <a:lnTo>
                  <a:pt x="307" y="3033"/>
                </a:lnTo>
                <a:lnTo>
                  <a:pt x="291" y="2987"/>
                </a:lnTo>
                <a:lnTo>
                  <a:pt x="270" y="2941"/>
                </a:lnTo>
                <a:lnTo>
                  <a:pt x="244" y="2896"/>
                </a:lnTo>
                <a:lnTo>
                  <a:pt x="208" y="2850"/>
                </a:lnTo>
                <a:lnTo>
                  <a:pt x="190" y="2835"/>
                </a:lnTo>
                <a:lnTo>
                  <a:pt x="171" y="2821"/>
                </a:lnTo>
                <a:lnTo>
                  <a:pt x="142" y="2800"/>
                </a:lnTo>
                <a:lnTo>
                  <a:pt x="113" y="2774"/>
                </a:lnTo>
                <a:lnTo>
                  <a:pt x="87" y="2744"/>
                </a:lnTo>
                <a:lnTo>
                  <a:pt x="66" y="2724"/>
                </a:lnTo>
                <a:lnTo>
                  <a:pt x="47" y="2701"/>
                </a:lnTo>
                <a:lnTo>
                  <a:pt x="34" y="2676"/>
                </a:lnTo>
                <a:lnTo>
                  <a:pt x="23" y="2648"/>
                </a:lnTo>
                <a:lnTo>
                  <a:pt x="13" y="2619"/>
                </a:lnTo>
                <a:lnTo>
                  <a:pt x="6" y="2589"/>
                </a:lnTo>
                <a:lnTo>
                  <a:pt x="2" y="2568"/>
                </a:lnTo>
                <a:lnTo>
                  <a:pt x="0" y="2546"/>
                </a:lnTo>
                <a:lnTo>
                  <a:pt x="0" y="943"/>
                </a:lnTo>
                <a:lnTo>
                  <a:pt x="4" y="906"/>
                </a:lnTo>
                <a:lnTo>
                  <a:pt x="15" y="871"/>
                </a:lnTo>
                <a:lnTo>
                  <a:pt x="30" y="836"/>
                </a:lnTo>
                <a:lnTo>
                  <a:pt x="51" y="805"/>
                </a:lnTo>
                <a:lnTo>
                  <a:pt x="76" y="776"/>
                </a:lnTo>
                <a:lnTo>
                  <a:pt x="104" y="750"/>
                </a:lnTo>
                <a:lnTo>
                  <a:pt x="133" y="729"/>
                </a:lnTo>
                <a:lnTo>
                  <a:pt x="139" y="725"/>
                </a:lnTo>
                <a:lnTo>
                  <a:pt x="144" y="721"/>
                </a:lnTo>
                <a:lnTo>
                  <a:pt x="180" y="692"/>
                </a:lnTo>
                <a:lnTo>
                  <a:pt x="210" y="662"/>
                </a:lnTo>
                <a:lnTo>
                  <a:pt x="240" y="623"/>
                </a:lnTo>
                <a:lnTo>
                  <a:pt x="266" y="581"/>
                </a:lnTo>
                <a:lnTo>
                  <a:pt x="288" y="535"/>
                </a:lnTo>
                <a:lnTo>
                  <a:pt x="305" y="487"/>
                </a:lnTo>
                <a:lnTo>
                  <a:pt x="320" y="437"/>
                </a:lnTo>
                <a:lnTo>
                  <a:pt x="330" y="386"/>
                </a:lnTo>
                <a:lnTo>
                  <a:pt x="338" y="335"/>
                </a:lnTo>
                <a:lnTo>
                  <a:pt x="343" y="284"/>
                </a:lnTo>
                <a:lnTo>
                  <a:pt x="347" y="221"/>
                </a:lnTo>
                <a:lnTo>
                  <a:pt x="347" y="204"/>
                </a:lnTo>
                <a:lnTo>
                  <a:pt x="350" y="166"/>
                </a:lnTo>
                <a:lnTo>
                  <a:pt x="356" y="132"/>
                </a:lnTo>
                <a:lnTo>
                  <a:pt x="367" y="103"/>
                </a:lnTo>
                <a:lnTo>
                  <a:pt x="381" y="80"/>
                </a:lnTo>
                <a:lnTo>
                  <a:pt x="400" y="59"/>
                </a:lnTo>
                <a:lnTo>
                  <a:pt x="423" y="43"/>
                </a:lnTo>
                <a:lnTo>
                  <a:pt x="451" y="31"/>
                </a:lnTo>
                <a:lnTo>
                  <a:pt x="482" y="24"/>
                </a:lnTo>
                <a:lnTo>
                  <a:pt x="517" y="18"/>
                </a:lnTo>
                <a:lnTo>
                  <a:pt x="549" y="16"/>
                </a:lnTo>
                <a:lnTo>
                  <a:pt x="695" y="5"/>
                </a:lnTo>
                <a:lnTo>
                  <a:pt x="843" y="0"/>
                </a:lnTo>
                <a:close/>
              </a:path>
            </a:pathLst>
          </a:custGeom>
          <a:pattFill prst="wdUpDiag">
            <a:fgClr>
              <a:srgbClr val="C8DB46"/>
            </a:fgClr>
            <a:bgClr>
              <a:srgbClr val="D0E546"/>
            </a:bgClr>
          </a:patt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42" name="Freeform 12"/>
          <p:cNvSpPr>
            <a:spLocks/>
          </p:cNvSpPr>
          <p:nvPr userDrawn="1"/>
        </p:nvSpPr>
        <p:spPr bwMode="auto">
          <a:xfrm>
            <a:off x="1997569" y="2277247"/>
            <a:ext cx="2645155" cy="3149406"/>
          </a:xfrm>
          <a:custGeom>
            <a:avLst/>
            <a:gdLst>
              <a:gd name="T0" fmla="*/ 1498 w 1836"/>
              <a:gd name="T1" fmla="*/ 0 h 2186"/>
              <a:gd name="T2" fmla="*/ 1563 w 1836"/>
              <a:gd name="T3" fmla="*/ 1 h 2186"/>
              <a:gd name="T4" fmla="*/ 1614 w 1836"/>
              <a:gd name="T5" fmla="*/ 10 h 2186"/>
              <a:gd name="T6" fmla="*/ 1664 w 1836"/>
              <a:gd name="T7" fmla="*/ 34 h 2186"/>
              <a:gd name="T8" fmla="*/ 1697 w 1836"/>
              <a:gd name="T9" fmla="*/ 56 h 2186"/>
              <a:gd name="T10" fmla="*/ 1732 w 1836"/>
              <a:gd name="T11" fmla="*/ 81 h 2186"/>
              <a:gd name="T12" fmla="*/ 1785 w 1836"/>
              <a:gd name="T13" fmla="*/ 136 h 2186"/>
              <a:gd name="T14" fmla="*/ 1821 w 1836"/>
              <a:gd name="T15" fmla="*/ 202 h 2186"/>
              <a:gd name="T16" fmla="*/ 1836 w 1836"/>
              <a:gd name="T17" fmla="*/ 274 h 2186"/>
              <a:gd name="T18" fmla="*/ 1834 w 1836"/>
              <a:gd name="T19" fmla="*/ 1899 h 2186"/>
              <a:gd name="T20" fmla="*/ 1821 w 1836"/>
              <a:gd name="T21" fmla="*/ 1961 h 2186"/>
              <a:gd name="T22" fmla="*/ 1786 w 1836"/>
              <a:gd name="T23" fmla="*/ 2036 h 2186"/>
              <a:gd name="T24" fmla="*/ 1731 w 1836"/>
              <a:gd name="T25" fmla="*/ 2100 h 2186"/>
              <a:gd name="T26" fmla="*/ 1665 w 1836"/>
              <a:gd name="T27" fmla="*/ 2152 h 2186"/>
              <a:gd name="T28" fmla="*/ 1604 w 1836"/>
              <a:gd name="T29" fmla="*/ 2178 h 2186"/>
              <a:gd name="T30" fmla="*/ 1537 w 1836"/>
              <a:gd name="T31" fmla="*/ 2186 h 2186"/>
              <a:gd name="T32" fmla="*/ 338 w 1836"/>
              <a:gd name="T33" fmla="*/ 2186 h 2186"/>
              <a:gd name="T34" fmla="*/ 231 w 1836"/>
              <a:gd name="T35" fmla="*/ 2176 h 2186"/>
              <a:gd name="T36" fmla="*/ 177 w 1836"/>
              <a:gd name="T37" fmla="*/ 2157 h 2186"/>
              <a:gd name="T38" fmla="*/ 136 w 1836"/>
              <a:gd name="T39" fmla="*/ 2127 h 2186"/>
              <a:gd name="T40" fmla="*/ 75 w 1836"/>
              <a:gd name="T41" fmla="*/ 2070 h 2186"/>
              <a:gd name="T42" fmla="*/ 30 w 1836"/>
              <a:gd name="T43" fmla="*/ 2000 h 2186"/>
              <a:gd name="T44" fmla="*/ 6 w 1836"/>
              <a:gd name="T45" fmla="*/ 1920 h 2186"/>
              <a:gd name="T46" fmla="*/ 0 w 1836"/>
              <a:gd name="T47" fmla="*/ 1877 h 2186"/>
              <a:gd name="T48" fmla="*/ 4 w 1836"/>
              <a:gd name="T49" fmla="*/ 237 h 2186"/>
              <a:gd name="T50" fmla="*/ 30 w 1836"/>
              <a:gd name="T51" fmla="*/ 167 h 2186"/>
              <a:gd name="T52" fmla="*/ 76 w 1836"/>
              <a:gd name="T53" fmla="*/ 107 h 2186"/>
              <a:gd name="T54" fmla="*/ 133 w 1836"/>
              <a:gd name="T55" fmla="*/ 60 h 2186"/>
              <a:gd name="T56" fmla="*/ 144 w 1836"/>
              <a:gd name="T57" fmla="*/ 52 h 2186"/>
              <a:gd name="T58" fmla="*/ 207 w 1836"/>
              <a:gd name="T59" fmla="*/ 17 h 2186"/>
              <a:gd name="T60" fmla="*/ 271 w 1836"/>
              <a:gd name="T61" fmla="*/ 3 h 2186"/>
              <a:gd name="T62" fmla="*/ 345 w 1836"/>
              <a:gd name="T63" fmla="*/ 0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6" h="2186">
                <a:moveTo>
                  <a:pt x="345" y="0"/>
                </a:moveTo>
                <a:lnTo>
                  <a:pt x="1498" y="0"/>
                </a:lnTo>
                <a:lnTo>
                  <a:pt x="1533" y="0"/>
                </a:lnTo>
                <a:lnTo>
                  <a:pt x="1563" y="1"/>
                </a:lnTo>
                <a:lnTo>
                  <a:pt x="1590" y="5"/>
                </a:lnTo>
                <a:lnTo>
                  <a:pt x="1614" y="10"/>
                </a:lnTo>
                <a:lnTo>
                  <a:pt x="1639" y="21"/>
                </a:lnTo>
                <a:lnTo>
                  <a:pt x="1664" y="34"/>
                </a:lnTo>
                <a:lnTo>
                  <a:pt x="1692" y="52"/>
                </a:lnTo>
                <a:lnTo>
                  <a:pt x="1697" y="56"/>
                </a:lnTo>
                <a:lnTo>
                  <a:pt x="1703" y="60"/>
                </a:lnTo>
                <a:lnTo>
                  <a:pt x="1732" y="81"/>
                </a:lnTo>
                <a:lnTo>
                  <a:pt x="1760" y="107"/>
                </a:lnTo>
                <a:lnTo>
                  <a:pt x="1785" y="136"/>
                </a:lnTo>
                <a:lnTo>
                  <a:pt x="1806" y="167"/>
                </a:lnTo>
                <a:lnTo>
                  <a:pt x="1821" y="202"/>
                </a:lnTo>
                <a:lnTo>
                  <a:pt x="1832" y="237"/>
                </a:lnTo>
                <a:lnTo>
                  <a:pt x="1836" y="274"/>
                </a:lnTo>
                <a:lnTo>
                  <a:pt x="1836" y="1877"/>
                </a:lnTo>
                <a:lnTo>
                  <a:pt x="1834" y="1899"/>
                </a:lnTo>
                <a:lnTo>
                  <a:pt x="1830" y="1920"/>
                </a:lnTo>
                <a:lnTo>
                  <a:pt x="1821" y="1961"/>
                </a:lnTo>
                <a:lnTo>
                  <a:pt x="1806" y="2000"/>
                </a:lnTo>
                <a:lnTo>
                  <a:pt x="1786" y="2036"/>
                </a:lnTo>
                <a:lnTo>
                  <a:pt x="1761" y="2070"/>
                </a:lnTo>
                <a:lnTo>
                  <a:pt x="1731" y="2100"/>
                </a:lnTo>
                <a:lnTo>
                  <a:pt x="1700" y="2127"/>
                </a:lnTo>
                <a:lnTo>
                  <a:pt x="1665" y="2152"/>
                </a:lnTo>
                <a:lnTo>
                  <a:pt x="1635" y="2168"/>
                </a:lnTo>
                <a:lnTo>
                  <a:pt x="1604" y="2178"/>
                </a:lnTo>
                <a:lnTo>
                  <a:pt x="1571" y="2183"/>
                </a:lnTo>
                <a:lnTo>
                  <a:pt x="1537" y="2186"/>
                </a:lnTo>
                <a:lnTo>
                  <a:pt x="1502" y="2186"/>
                </a:lnTo>
                <a:lnTo>
                  <a:pt x="338" y="2186"/>
                </a:lnTo>
                <a:lnTo>
                  <a:pt x="282" y="2183"/>
                </a:lnTo>
                <a:lnTo>
                  <a:pt x="231" y="2176"/>
                </a:lnTo>
                <a:lnTo>
                  <a:pt x="185" y="2163"/>
                </a:lnTo>
                <a:lnTo>
                  <a:pt x="177" y="2157"/>
                </a:lnTo>
                <a:lnTo>
                  <a:pt x="171" y="2152"/>
                </a:lnTo>
                <a:lnTo>
                  <a:pt x="136" y="2127"/>
                </a:lnTo>
                <a:lnTo>
                  <a:pt x="105" y="2100"/>
                </a:lnTo>
                <a:lnTo>
                  <a:pt x="75" y="2070"/>
                </a:lnTo>
                <a:lnTo>
                  <a:pt x="50" y="2036"/>
                </a:lnTo>
                <a:lnTo>
                  <a:pt x="30" y="2000"/>
                </a:lnTo>
                <a:lnTo>
                  <a:pt x="15" y="1961"/>
                </a:lnTo>
                <a:lnTo>
                  <a:pt x="6" y="1920"/>
                </a:lnTo>
                <a:lnTo>
                  <a:pt x="2" y="1899"/>
                </a:lnTo>
                <a:lnTo>
                  <a:pt x="0" y="1877"/>
                </a:lnTo>
                <a:lnTo>
                  <a:pt x="0" y="274"/>
                </a:lnTo>
                <a:lnTo>
                  <a:pt x="4" y="237"/>
                </a:lnTo>
                <a:lnTo>
                  <a:pt x="15" y="202"/>
                </a:lnTo>
                <a:lnTo>
                  <a:pt x="30" y="167"/>
                </a:lnTo>
                <a:lnTo>
                  <a:pt x="51" y="136"/>
                </a:lnTo>
                <a:lnTo>
                  <a:pt x="76" y="107"/>
                </a:lnTo>
                <a:lnTo>
                  <a:pt x="104" y="81"/>
                </a:lnTo>
                <a:lnTo>
                  <a:pt x="133" y="60"/>
                </a:lnTo>
                <a:lnTo>
                  <a:pt x="139" y="56"/>
                </a:lnTo>
                <a:lnTo>
                  <a:pt x="144" y="52"/>
                </a:lnTo>
                <a:lnTo>
                  <a:pt x="176" y="31"/>
                </a:lnTo>
                <a:lnTo>
                  <a:pt x="207" y="17"/>
                </a:lnTo>
                <a:lnTo>
                  <a:pt x="239" y="8"/>
                </a:lnTo>
                <a:lnTo>
                  <a:pt x="271" y="3"/>
                </a:lnTo>
                <a:lnTo>
                  <a:pt x="307" y="0"/>
                </a:lnTo>
                <a:lnTo>
                  <a:pt x="345"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43" name="Freeform 13"/>
          <p:cNvSpPr>
            <a:spLocks/>
          </p:cNvSpPr>
          <p:nvPr userDrawn="1"/>
        </p:nvSpPr>
        <p:spPr bwMode="auto">
          <a:xfrm>
            <a:off x="2068165" y="2344960"/>
            <a:ext cx="2503965" cy="3013978"/>
          </a:xfrm>
          <a:custGeom>
            <a:avLst/>
            <a:gdLst>
              <a:gd name="T0" fmla="*/ 1449 w 1738"/>
              <a:gd name="T1" fmla="*/ 0 h 2092"/>
              <a:gd name="T2" fmla="*/ 1504 w 1738"/>
              <a:gd name="T3" fmla="*/ 1 h 2092"/>
              <a:gd name="T4" fmla="*/ 1548 w 1738"/>
              <a:gd name="T5" fmla="*/ 9 h 2092"/>
              <a:gd name="T6" fmla="*/ 1592 w 1738"/>
              <a:gd name="T7" fmla="*/ 29 h 2092"/>
              <a:gd name="T8" fmla="*/ 1619 w 1738"/>
              <a:gd name="T9" fmla="*/ 47 h 2092"/>
              <a:gd name="T10" fmla="*/ 1622 w 1738"/>
              <a:gd name="T11" fmla="*/ 48 h 2092"/>
              <a:gd name="T12" fmla="*/ 1656 w 1738"/>
              <a:gd name="T13" fmla="*/ 73 h 2092"/>
              <a:gd name="T14" fmla="*/ 1704 w 1738"/>
              <a:gd name="T15" fmla="*/ 128 h 2092"/>
              <a:gd name="T16" fmla="*/ 1734 w 1738"/>
              <a:gd name="T17" fmla="*/ 192 h 2092"/>
              <a:gd name="T18" fmla="*/ 1738 w 1738"/>
              <a:gd name="T19" fmla="*/ 1830 h 2092"/>
              <a:gd name="T20" fmla="*/ 1734 w 1738"/>
              <a:gd name="T21" fmla="*/ 1864 h 2092"/>
              <a:gd name="T22" fmla="*/ 1726 w 1738"/>
              <a:gd name="T23" fmla="*/ 1902 h 2092"/>
              <a:gd name="T24" fmla="*/ 1694 w 1738"/>
              <a:gd name="T25" fmla="*/ 1966 h 2092"/>
              <a:gd name="T26" fmla="*/ 1647 w 1738"/>
              <a:gd name="T27" fmla="*/ 2020 h 2092"/>
              <a:gd name="T28" fmla="*/ 1590 w 1738"/>
              <a:gd name="T29" fmla="*/ 2064 h 2092"/>
              <a:gd name="T30" fmla="*/ 1538 w 1738"/>
              <a:gd name="T31" fmla="*/ 2085 h 2092"/>
              <a:gd name="T32" fmla="*/ 1482 w 1738"/>
              <a:gd name="T33" fmla="*/ 2091 h 2092"/>
              <a:gd name="T34" fmla="*/ 289 w 1738"/>
              <a:gd name="T35" fmla="*/ 2092 h 2092"/>
              <a:gd name="T36" fmla="*/ 201 w 1738"/>
              <a:gd name="T37" fmla="*/ 2083 h 2092"/>
              <a:gd name="T38" fmla="*/ 148 w 1738"/>
              <a:gd name="T39" fmla="*/ 2064 h 2092"/>
              <a:gd name="T40" fmla="*/ 91 w 1738"/>
              <a:gd name="T41" fmla="*/ 2020 h 2092"/>
              <a:gd name="T42" fmla="*/ 44 w 1738"/>
              <a:gd name="T43" fmla="*/ 1965 h 2092"/>
              <a:gd name="T44" fmla="*/ 12 w 1738"/>
              <a:gd name="T45" fmla="*/ 1901 h 2092"/>
              <a:gd name="T46" fmla="*/ 4 w 1738"/>
              <a:gd name="T47" fmla="*/ 1864 h 2092"/>
              <a:gd name="T48" fmla="*/ 0 w 1738"/>
              <a:gd name="T49" fmla="*/ 1830 h 2092"/>
              <a:gd name="T50" fmla="*/ 4 w 1738"/>
              <a:gd name="T51" fmla="*/ 192 h 2092"/>
              <a:gd name="T52" fmla="*/ 34 w 1738"/>
              <a:gd name="T53" fmla="*/ 128 h 2092"/>
              <a:gd name="T54" fmla="*/ 82 w 1738"/>
              <a:gd name="T55" fmla="*/ 73 h 2092"/>
              <a:gd name="T56" fmla="*/ 116 w 1738"/>
              <a:gd name="T57" fmla="*/ 48 h 2092"/>
              <a:gd name="T58" fmla="*/ 119 w 1738"/>
              <a:gd name="T59" fmla="*/ 47 h 2092"/>
              <a:gd name="T60" fmla="*/ 150 w 1738"/>
              <a:gd name="T61" fmla="*/ 26 h 2092"/>
              <a:gd name="T62" fmla="*/ 204 w 1738"/>
              <a:gd name="T63" fmla="*/ 7 h 2092"/>
              <a:gd name="T64" fmla="*/ 263 w 1738"/>
              <a:gd name="T65" fmla="*/ 1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38" h="2092">
                <a:moveTo>
                  <a:pt x="296" y="0"/>
                </a:moveTo>
                <a:lnTo>
                  <a:pt x="1449" y="0"/>
                </a:lnTo>
                <a:lnTo>
                  <a:pt x="1479" y="1"/>
                </a:lnTo>
                <a:lnTo>
                  <a:pt x="1504" y="1"/>
                </a:lnTo>
                <a:lnTo>
                  <a:pt x="1527" y="4"/>
                </a:lnTo>
                <a:lnTo>
                  <a:pt x="1548" y="9"/>
                </a:lnTo>
                <a:lnTo>
                  <a:pt x="1569" y="17"/>
                </a:lnTo>
                <a:lnTo>
                  <a:pt x="1592" y="29"/>
                </a:lnTo>
                <a:lnTo>
                  <a:pt x="1615" y="45"/>
                </a:lnTo>
                <a:lnTo>
                  <a:pt x="1619" y="47"/>
                </a:lnTo>
                <a:lnTo>
                  <a:pt x="1620" y="48"/>
                </a:lnTo>
                <a:lnTo>
                  <a:pt x="1622" y="48"/>
                </a:lnTo>
                <a:lnTo>
                  <a:pt x="1628" y="54"/>
                </a:lnTo>
                <a:lnTo>
                  <a:pt x="1656" y="73"/>
                </a:lnTo>
                <a:lnTo>
                  <a:pt x="1682" y="98"/>
                </a:lnTo>
                <a:lnTo>
                  <a:pt x="1704" y="128"/>
                </a:lnTo>
                <a:lnTo>
                  <a:pt x="1723" y="160"/>
                </a:lnTo>
                <a:lnTo>
                  <a:pt x="1734" y="192"/>
                </a:lnTo>
                <a:lnTo>
                  <a:pt x="1738" y="227"/>
                </a:lnTo>
                <a:lnTo>
                  <a:pt x="1738" y="1830"/>
                </a:lnTo>
                <a:lnTo>
                  <a:pt x="1734" y="1863"/>
                </a:lnTo>
                <a:lnTo>
                  <a:pt x="1734" y="1864"/>
                </a:lnTo>
                <a:lnTo>
                  <a:pt x="1734" y="1867"/>
                </a:lnTo>
                <a:lnTo>
                  <a:pt x="1726" y="1902"/>
                </a:lnTo>
                <a:lnTo>
                  <a:pt x="1712" y="1935"/>
                </a:lnTo>
                <a:lnTo>
                  <a:pt x="1694" y="1966"/>
                </a:lnTo>
                <a:lnTo>
                  <a:pt x="1671" y="1994"/>
                </a:lnTo>
                <a:lnTo>
                  <a:pt x="1647" y="2020"/>
                </a:lnTo>
                <a:lnTo>
                  <a:pt x="1619" y="2044"/>
                </a:lnTo>
                <a:lnTo>
                  <a:pt x="1590" y="2064"/>
                </a:lnTo>
                <a:lnTo>
                  <a:pt x="1565" y="2078"/>
                </a:lnTo>
                <a:lnTo>
                  <a:pt x="1538" y="2085"/>
                </a:lnTo>
                <a:lnTo>
                  <a:pt x="1510" y="2089"/>
                </a:lnTo>
                <a:lnTo>
                  <a:pt x="1482" y="2091"/>
                </a:lnTo>
                <a:lnTo>
                  <a:pt x="1453" y="2092"/>
                </a:lnTo>
                <a:lnTo>
                  <a:pt x="289" y="2092"/>
                </a:lnTo>
                <a:lnTo>
                  <a:pt x="245" y="2089"/>
                </a:lnTo>
                <a:lnTo>
                  <a:pt x="201" y="2083"/>
                </a:lnTo>
                <a:lnTo>
                  <a:pt x="158" y="2072"/>
                </a:lnTo>
                <a:lnTo>
                  <a:pt x="148" y="2064"/>
                </a:lnTo>
                <a:lnTo>
                  <a:pt x="119" y="2044"/>
                </a:lnTo>
                <a:lnTo>
                  <a:pt x="91" y="2020"/>
                </a:lnTo>
                <a:lnTo>
                  <a:pt x="67" y="1994"/>
                </a:lnTo>
                <a:lnTo>
                  <a:pt x="44" y="1965"/>
                </a:lnTo>
                <a:lnTo>
                  <a:pt x="26" y="1934"/>
                </a:lnTo>
                <a:lnTo>
                  <a:pt x="12" y="1901"/>
                </a:lnTo>
                <a:lnTo>
                  <a:pt x="4" y="1867"/>
                </a:lnTo>
                <a:lnTo>
                  <a:pt x="4" y="1864"/>
                </a:lnTo>
                <a:lnTo>
                  <a:pt x="4" y="1863"/>
                </a:lnTo>
                <a:lnTo>
                  <a:pt x="0" y="1830"/>
                </a:lnTo>
                <a:lnTo>
                  <a:pt x="0" y="227"/>
                </a:lnTo>
                <a:lnTo>
                  <a:pt x="4" y="192"/>
                </a:lnTo>
                <a:lnTo>
                  <a:pt x="15" y="160"/>
                </a:lnTo>
                <a:lnTo>
                  <a:pt x="34" y="128"/>
                </a:lnTo>
                <a:lnTo>
                  <a:pt x="56" y="98"/>
                </a:lnTo>
                <a:lnTo>
                  <a:pt x="82" y="73"/>
                </a:lnTo>
                <a:lnTo>
                  <a:pt x="110" y="54"/>
                </a:lnTo>
                <a:lnTo>
                  <a:pt x="116" y="48"/>
                </a:lnTo>
                <a:lnTo>
                  <a:pt x="118" y="48"/>
                </a:lnTo>
                <a:lnTo>
                  <a:pt x="119" y="47"/>
                </a:lnTo>
                <a:lnTo>
                  <a:pt x="123" y="45"/>
                </a:lnTo>
                <a:lnTo>
                  <a:pt x="150" y="26"/>
                </a:lnTo>
                <a:lnTo>
                  <a:pt x="178" y="14"/>
                </a:lnTo>
                <a:lnTo>
                  <a:pt x="204" y="7"/>
                </a:lnTo>
                <a:lnTo>
                  <a:pt x="233" y="3"/>
                </a:lnTo>
                <a:lnTo>
                  <a:pt x="263" y="1"/>
                </a:lnTo>
                <a:lnTo>
                  <a:pt x="29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55" name="Picture Placeholder 4"/>
          <p:cNvSpPr>
            <a:spLocks noGrp="1"/>
          </p:cNvSpPr>
          <p:nvPr>
            <p:ph type="pic" sz="quarter" idx="22"/>
          </p:nvPr>
        </p:nvSpPr>
        <p:spPr>
          <a:xfrm>
            <a:off x="2144522" y="2424200"/>
            <a:ext cx="2350008" cy="2852928"/>
          </a:xfrm>
          <a:prstGeom prst="roundRect">
            <a:avLst>
              <a:gd name="adj" fmla="val 12344"/>
            </a:avLst>
          </a:prstGeom>
          <a:solidFill>
            <a:schemeClr val="tx1"/>
          </a:solidFill>
        </p:spPr>
      </p:sp>
      <p:grpSp>
        <p:nvGrpSpPr>
          <p:cNvPr id="63" name="Group 62"/>
          <p:cNvGrpSpPr/>
          <p:nvPr userDrawn="1"/>
        </p:nvGrpSpPr>
        <p:grpSpPr>
          <a:xfrm>
            <a:off x="0" y="6766560"/>
            <a:ext cx="12192000" cy="91440"/>
            <a:chOff x="0" y="4480421"/>
            <a:chExt cx="12192000" cy="91440"/>
          </a:xfrm>
        </p:grpSpPr>
        <p:sp>
          <p:nvSpPr>
            <p:cNvPr id="64" name="Rectangle 6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Rectangle 6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Rectangle 6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Rectangle 6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Rectangle 6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551055839"/>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iPad white">
    <p:bg>
      <p:bgPr>
        <a:solidFill>
          <a:schemeClr val="bg2"/>
        </a:solidFill>
        <a:effectLst/>
      </p:bgPr>
    </p:bg>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40000"/>
              <a:lumOff val="6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6" name="Shape 8"/>
            <p:cNvSpPr/>
            <p:nvPr/>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316534602"/>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big ipad black">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chemeClr val="tx2"/>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46474B"/>
              </a:gs>
              <a:gs pos="0">
                <a:srgbClr val="000000"/>
              </a:gs>
              <a:gs pos="38000">
                <a:srgbClr val="292A2E"/>
              </a:gs>
            </a:gsLst>
            <a:lin ang="18000000" scaled="0"/>
          </a:gra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p14="http://schemas.microsoft.com/office/powerpoint/2010/main" val="2573063172"/>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big ipad white">
    <p:bg>
      <p:bgPr>
        <a:solidFill>
          <a:schemeClr val="bg2"/>
        </a:solidFill>
        <a:effectLst/>
      </p:bgPr>
    </p:bg>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rgbClr val="E4E4E4"/>
          </a:solidFill>
          <a:ln w="12700">
            <a:miter lim="400000"/>
          </a:ln>
        </p:spPr>
        <p:txBody>
          <a:bodyPr lIns="0" tIns="0" rIns="0" bIns="0" anchor="ctr"/>
          <a:lstStyle/>
          <a:p>
            <a:endParaRPr sz="3000">
              <a:solidFill>
                <a:srgbClr val="FFFFFF"/>
              </a:solidFill>
              <a:effectLst>
                <a:outerShdw blurRad="38100" dist="12700" dir="5400000" rotWithShape="0">
                  <a:srgbClr val="000000">
                    <a:alpha val="50000"/>
                  </a:srgbClr>
                </a:outerShdw>
              </a:effectLst>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endParaRPr sz="3000">
              <a:solidFill>
                <a:srgbClr val="FFFFFF"/>
              </a:solidFill>
              <a:effectLst>
                <a:outerShdw blurRad="38100" dist="12700" dir="5400000" rotWithShape="0">
                  <a:srgbClr val="000000">
                    <a:alpha val="50000"/>
                  </a:srgbClr>
                </a:outerShdw>
              </a:effectLst>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endParaRPr sz="3000">
              <a:solidFill>
                <a:srgbClr val="FFFFFF"/>
              </a:solidFill>
              <a:effectLst>
                <a:outerShdw blurRad="38100" dist="12700" dir="5400000" rotWithShape="0">
                  <a:srgbClr val="000000">
                    <a:alpha val="50000"/>
                  </a:srgbClr>
                </a:outerShdw>
              </a:effectLst>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p14="http://schemas.microsoft.com/office/powerpoint/2010/main" val="2348756404"/>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ection Header high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srgbClr val="273339">
                    <a:tint val="75000"/>
                  </a:srgbClr>
                </a:solidFill>
              </a:rPr>
              <a:t>your date here</a:t>
            </a:r>
            <a:endParaRPr lang="en-US">
              <a:solidFill>
                <a:srgbClr val="273339">
                  <a:tint val="75000"/>
                </a:srgbClr>
              </a:solidFill>
            </a:endParaRPr>
          </a:p>
        </p:txBody>
      </p:sp>
      <p:sp>
        <p:nvSpPr>
          <p:cNvPr id="5" name="Footer Placeholder 4"/>
          <p:cNvSpPr>
            <a:spLocks noGrp="1"/>
          </p:cNvSpPr>
          <p:nvPr>
            <p:ph type="ftr" sz="quarter" idx="11"/>
          </p:nvPr>
        </p:nvSpPr>
        <p:spPr/>
        <p:txBody>
          <a:bodyPr/>
          <a:lstStyle/>
          <a:p>
            <a:r>
              <a:rPr lang="en-US" smtClean="0">
                <a:solidFill>
                  <a:srgbClr val="273339">
                    <a:tint val="75000"/>
                  </a:srgbClr>
                </a:solidFill>
              </a:rPr>
              <a:t>större - a multipurpose PowerPoint template</a:t>
            </a:r>
            <a:endParaRPr lang="en-US">
              <a:solidFill>
                <a:srgbClr val="273339">
                  <a:tint val="75000"/>
                </a:srgbClr>
              </a:solidFill>
            </a:endParaRPr>
          </a:p>
        </p:txBody>
      </p:sp>
      <p:sp>
        <p:nvSpPr>
          <p:cNvPr id="6" name="Slide Number Placeholder 5"/>
          <p:cNvSpPr>
            <a:spLocks noGrp="1"/>
          </p:cNvSpPr>
          <p:nvPr>
            <p:ph type="sldNum" sz="quarter" idx="12"/>
          </p:nvPr>
        </p:nvSpPr>
        <p:spPr/>
        <p:txBody>
          <a:bodyPr/>
          <a:lstStyle/>
          <a:p>
            <a:fld id="{6E18DBF4-37B7-4C4F-9728-A1C100B177EE}" type="slidenum">
              <a:rPr lang="en-US" smtClean="0">
                <a:solidFill>
                  <a:srgbClr val="273339">
                    <a:tint val="75000"/>
                  </a:srgbClr>
                </a:solidFill>
              </a:rPr>
              <a:pPr/>
              <a:t>‹#›</a:t>
            </a:fld>
            <a:endParaRPr lang="en-US">
              <a:solidFill>
                <a:srgbClr val="273339">
                  <a:tint val="75000"/>
                </a:srgbClr>
              </a:solidFill>
            </a:endParaRPr>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342900" y="420688"/>
            <a:ext cx="4572000" cy="2852737"/>
          </a:xfrm>
          <a:solidFill>
            <a:schemeClr val="bg1">
              <a:alpha val="30000"/>
            </a:schemeClr>
          </a:solidFill>
        </p:spPr>
        <p:txBody>
          <a:bodyPr lIns="274320" tIns="91440" rIns="274320" bIns="182880" anchor="ctr"/>
          <a:lstStyle>
            <a:lvl1pPr algn="ctr">
              <a:defRPr sz="6000" b="1">
                <a:solidFill>
                  <a:srgbClr val="324D5E"/>
                </a:solidFill>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342900" y="3273425"/>
            <a:ext cx="4572000" cy="942975"/>
          </a:xfrm>
          <a:solidFill>
            <a:schemeClr val="bg1">
              <a:alpha val="50000"/>
            </a:schemeClr>
          </a:solidFill>
        </p:spPr>
        <p:txBody>
          <a:bodyPr lIns="274320" tIns="91440" rIns="274320" bIns="182880" anchor="ctr"/>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9391492"/>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ection Header bottom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srgbClr val="273339">
                    <a:tint val="75000"/>
                  </a:srgbClr>
                </a:solidFill>
              </a:rPr>
              <a:t>your date here</a:t>
            </a:r>
            <a:endParaRPr lang="en-US">
              <a:solidFill>
                <a:srgbClr val="273339">
                  <a:tint val="75000"/>
                </a:srgbClr>
              </a:solidFill>
            </a:endParaRPr>
          </a:p>
        </p:txBody>
      </p:sp>
      <p:sp>
        <p:nvSpPr>
          <p:cNvPr id="5" name="Footer Placeholder 4"/>
          <p:cNvSpPr>
            <a:spLocks noGrp="1"/>
          </p:cNvSpPr>
          <p:nvPr>
            <p:ph type="ftr" sz="quarter" idx="11"/>
          </p:nvPr>
        </p:nvSpPr>
        <p:spPr/>
        <p:txBody>
          <a:bodyPr/>
          <a:lstStyle/>
          <a:p>
            <a:r>
              <a:rPr lang="en-US" smtClean="0">
                <a:solidFill>
                  <a:srgbClr val="273339">
                    <a:tint val="75000"/>
                  </a:srgbClr>
                </a:solidFill>
              </a:rPr>
              <a:t>större - a multipurpose PowerPoint template</a:t>
            </a:r>
            <a:endParaRPr lang="en-US">
              <a:solidFill>
                <a:srgbClr val="273339">
                  <a:tint val="75000"/>
                </a:srgbClr>
              </a:solidFill>
            </a:endParaRPr>
          </a:p>
        </p:txBody>
      </p:sp>
      <p:sp>
        <p:nvSpPr>
          <p:cNvPr id="6" name="Slide Number Placeholder 5"/>
          <p:cNvSpPr>
            <a:spLocks noGrp="1"/>
          </p:cNvSpPr>
          <p:nvPr>
            <p:ph type="sldNum" sz="quarter" idx="12"/>
          </p:nvPr>
        </p:nvSpPr>
        <p:spPr/>
        <p:txBody>
          <a:bodyPr/>
          <a:lstStyle/>
          <a:p>
            <a:fld id="{6E18DBF4-37B7-4C4F-9728-A1C100B177EE}" type="slidenum">
              <a:rPr lang="en-US" smtClean="0">
                <a:solidFill>
                  <a:srgbClr val="273339">
                    <a:tint val="75000"/>
                  </a:srgbClr>
                </a:solidFill>
              </a:rPr>
              <a:pPr/>
              <a:t>‹#›</a:t>
            </a:fld>
            <a:endParaRPr lang="en-US">
              <a:solidFill>
                <a:srgbClr val="273339">
                  <a:tint val="75000"/>
                </a:srgbClr>
              </a:solidFill>
            </a:endParaRPr>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9" name="Text Placeholder 2"/>
          <p:cNvSpPr>
            <a:spLocks noGrp="1"/>
          </p:cNvSpPr>
          <p:nvPr>
            <p:ph type="body" idx="18"/>
          </p:nvPr>
        </p:nvSpPr>
        <p:spPr>
          <a:xfrm>
            <a:off x="342900" y="5413375"/>
            <a:ext cx="4572000" cy="942975"/>
          </a:xfrm>
          <a:solidFill>
            <a:schemeClr val="bg1">
              <a:alpha val="50000"/>
            </a:schemeClr>
          </a:solidFill>
        </p:spPr>
        <p:txBody>
          <a:bodyPr lIns="274320" tIns="91440" rIns="274320" bIns="182880"/>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0" name="Title 1"/>
          <p:cNvSpPr>
            <a:spLocks noGrp="1"/>
          </p:cNvSpPr>
          <p:nvPr>
            <p:ph type="title"/>
          </p:nvPr>
        </p:nvSpPr>
        <p:spPr>
          <a:xfrm>
            <a:off x="3429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smtClean="0"/>
              <a:t>Click to edit Master title style</a:t>
            </a:r>
            <a:endParaRPr lang="en-US"/>
          </a:p>
        </p:txBody>
      </p:sp>
    </p:spTree>
    <p:extLst>
      <p:ext uri="{BB962C8B-B14F-4D97-AF65-F5344CB8AC3E}">
        <p14:creationId xmlns:p14="http://schemas.microsoft.com/office/powerpoint/2010/main" val="64676194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x2 pictures">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5"/>
          </p:nvPr>
        </p:nvSpPr>
        <p:spPr>
          <a:xfrm>
            <a:off x="9134856" y="0"/>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3" name="Picture Placeholder 10"/>
          <p:cNvSpPr>
            <a:spLocks noGrp="1" noChangeAspect="1"/>
          </p:cNvSpPr>
          <p:nvPr>
            <p:ph type="pic" sz="quarter" idx="16"/>
          </p:nvPr>
        </p:nvSpPr>
        <p:spPr>
          <a:xfrm>
            <a:off x="3044952" y="0"/>
            <a:ext cx="3044952" cy="2202144"/>
          </a:xfrm>
          <a:solidFill>
            <a:schemeClr val="bg2">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5" name="Picture Placeholder 10"/>
          <p:cNvSpPr>
            <a:spLocks noGrp="1" noChangeAspect="1"/>
          </p:cNvSpPr>
          <p:nvPr>
            <p:ph type="pic" sz="quarter" idx="18"/>
          </p:nvPr>
        </p:nvSpPr>
        <p:spPr>
          <a:xfrm>
            <a:off x="0" y="2202144"/>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29" name="Picture Placeholder 10"/>
          <p:cNvSpPr>
            <a:spLocks noGrp="1" noChangeAspect="1"/>
          </p:cNvSpPr>
          <p:nvPr>
            <p:ph type="pic" sz="quarter" idx="21"/>
          </p:nvPr>
        </p:nvSpPr>
        <p:spPr>
          <a:xfrm>
            <a:off x="6089904" y="2202144"/>
            <a:ext cx="3044952" cy="2202144"/>
          </a:xfrm>
          <a:solidFill>
            <a:schemeClr val="accent6">
              <a:alpha val="30000"/>
            </a:schemeClr>
          </a:solidFill>
        </p:spPr>
        <p:txBody>
          <a:bodyPr vert="horz" lIns="91440" tIns="45720" rIns="91440" bIns="45720" rtlCol="0">
            <a:normAutofit/>
          </a:bodyPr>
          <a:lstStyle>
            <a:lvl1pPr>
              <a:defRPr lang="en-US"/>
            </a:lvl1pPr>
          </a:lstStyle>
          <a:p>
            <a:pPr lvl="0"/>
            <a:endParaRPr lang="en-US"/>
          </a:p>
        </p:txBody>
      </p:sp>
      <p:sp>
        <p:nvSpPr>
          <p:cNvPr id="33" name="Rectangle 32"/>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4"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smtClean="0"/>
              <a:t>Click to edit Master title style</a:t>
            </a:r>
            <a:endParaRPr lang="en-US"/>
          </a:p>
        </p:txBody>
      </p:sp>
      <p:sp>
        <p:nvSpPr>
          <p:cNvPr id="35"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smtClean="0"/>
              <a:t>Short description text here</a:t>
            </a:r>
            <a:endParaRPr lang="en-US"/>
          </a:p>
        </p:txBody>
      </p:sp>
    </p:spTree>
    <p:extLst>
      <p:ext uri="{BB962C8B-B14F-4D97-AF65-F5344CB8AC3E}">
        <p14:creationId xmlns:p14="http://schemas.microsoft.com/office/powerpoint/2010/main" val="2882599152"/>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Section Header bottom righ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srgbClr val="273339">
                    <a:tint val="75000"/>
                  </a:srgbClr>
                </a:solidFill>
              </a:rPr>
              <a:t>your date here</a:t>
            </a:r>
            <a:endParaRPr lang="en-US">
              <a:solidFill>
                <a:srgbClr val="273339">
                  <a:tint val="75000"/>
                </a:srgbClr>
              </a:solidFill>
            </a:endParaRPr>
          </a:p>
        </p:txBody>
      </p:sp>
      <p:sp>
        <p:nvSpPr>
          <p:cNvPr id="5" name="Footer Placeholder 4"/>
          <p:cNvSpPr>
            <a:spLocks noGrp="1"/>
          </p:cNvSpPr>
          <p:nvPr>
            <p:ph type="ftr" sz="quarter" idx="11"/>
          </p:nvPr>
        </p:nvSpPr>
        <p:spPr/>
        <p:txBody>
          <a:bodyPr/>
          <a:lstStyle/>
          <a:p>
            <a:r>
              <a:rPr lang="en-US" smtClean="0">
                <a:solidFill>
                  <a:srgbClr val="273339">
                    <a:tint val="75000"/>
                  </a:srgbClr>
                </a:solidFill>
              </a:rPr>
              <a:t>större - a multipurpose PowerPoint template</a:t>
            </a:r>
            <a:endParaRPr lang="en-US">
              <a:solidFill>
                <a:srgbClr val="273339">
                  <a:tint val="75000"/>
                </a:srgbClr>
              </a:solidFill>
            </a:endParaRPr>
          </a:p>
        </p:txBody>
      </p:sp>
      <p:sp>
        <p:nvSpPr>
          <p:cNvPr id="6" name="Slide Number Placeholder 5"/>
          <p:cNvSpPr>
            <a:spLocks noGrp="1"/>
          </p:cNvSpPr>
          <p:nvPr>
            <p:ph type="sldNum" sz="quarter" idx="12"/>
          </p:nvPr>
        </p:nvSpPr>
        <p:spPr/>
        <p:txBody>
          <a:bodyPr/>
          <a:lstStyle/>
          <a:p>
            <a:fld id="{6E18DBF4-37B7-4C4F-9728-A1C100B177EE}" type="slidenum">
              <a:rPr lang="en-US" smtClean="0">
                <a:solidFill>
                  <a:srgbClr val="273339">
                    <a:tint val="75000"/>
                  </a:srgbClr>
                </a:solidFill>
              </a:rPr>
              <a:pPr/>
              <a:t>‹#›</a:t>
            </a:fld>
            <a:endParaRPr lang="en-US">
              <a:solidFill>
                <a:srgbClr val="273339">
                  <a:tint val="75000"/>
                </a:srgbClr>
              </a:solidFill>
            </a:endParaRPr>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72136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7213600" y="5413375"/>
            <a:ext cx="4572000" cy="942975"/>
          </a:xfrm>
          <a:solidFill>
            <a:schemeClr val="bg1">
              <a:alpha val="30000"/>
            </a:schemeClr>
          </a:solidFill>
        </p:spPr>
        <p:txBody>
          <a:bodyPr lIns="274320" tIns="91440" rIns="274320" bIns="182880"/>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9264351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pictures and desc #2">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tx2">
              <a:alpha val="30000"/>
            </a:schemeClr>
          </a:solidFill>
        </p:spPr>
        <p:txBody>
          <a:bodyPr vert="horz" lIns="91440" tIns="45720" rIns="91440" bIns="45720" rtlCol="0">
            <a:normAutofit/>
          </a:bodyPr>
          <a:lstStyle>
            <a:lvl1pPr>
              <a:defRPr lang="en-US"/>
            </a:lvl1pPr>
          </a:lstStyle>
          <a:p>
            <a:pPr lvl="0"/>
            <a:endParaRPr lang="en-US"/>
          </a:p>
        </p:txBody>
      </p:sp>
      <p:sp>
        <p:nvSpPr>
          <p:cNvPr id="28" name="Text Placeholder 29"/>
          <p:cNvSpPr>
            <a:spLocks noGrp="1"/>
          </p:cNvSpPr>
          <p:nvPr>
            <p:ph type="body" sz="quarter" idx="26" hasCustomPrompt="1"/>
          </p:nvPr>
        </p:nvSpPr>
        <p:spPr>
          <a:xfrm>
            <a:off x="3044952" y="0"/>
            <a:ext cx="3044952" cy="2203704"/>
          </a:xfrm>
          <a:solidFill>
            <a:schemeClr val="accent4"/>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0" y="2202144"/>
            <a:ext cx="3044952" cy="2203704"/>
          </a:xfrm>
          <a:solidFill>
            <a:schemeClr val="tx2"/>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3" name="Text Placeholder 29"/>
          <p:cNvSpPr>
            <a:spLocks noGrp="1"/>
          </p:cNvSpPr>
          <p:nvPr>
            <p:ph type="body" sz="quarter" idx="28" hasCustomPrompt="1"/>
          </p:nvPr>
        </p:nvSpPr>
        <p:spPr>
          <a:xfrm>
            <a:off x="6089904" y="2202144"/>
            <a:ext cx="3044952" cy="2203704"/>
          </a:xfrm>
          <a:solidFill>
            <a:schemeClr val="accent3"/>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5" name="Text Placeholder 29"/>
          <p:cNvSpPr>
            <a:spLocks noGrp="1"/>
          </p:cNvSpPr>
          <p:nvPr>
            <p:ph type="body" sz="quarter" idx="29" hasCustomPrompt="1"/>
          </p:nvPr>
        </p:nvSpPr>
        <p:spPr>
          <a:xfrm>
            <a:off x="9137904" y="0"/>
            <a:ext cx="3054096" cy="2203704"/>
          </a:xfrm>
          <a:solidFill>
            <a:schemeClr val="accent1"/>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6" name="Rectangle 35"/>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7"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smtClean="0"/>
              <a:t>Click to edit Master title style</a:t>
            </a:r>
            <a:endParaRPr lang="en-US"/>
          </a:p>
        </p:txBody>
      </p:sp>
      <p:sp>
        <p:nvSpPr>
          <p:cNvPr id="38"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smtClean="0"/>
              <a:t>Short description text here</a:t>
            </a:r>
            <a:endParaRPr lang="en-US"/>
          </a:p>
        </p:txBody>
      </p:sp>
    </p:spTree>
    <p:extLst>
      <p:ext uri="{BB962C8B-B14F-4D97-AF65-F5344CB8AC3E}">
        <p14:creationId xmlns:p14="http://schemas.microsoft.com/office/powerpoint/2010/main" val="20877347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813404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pictures title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2697601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pictures and 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321406"/>
            <a:ext cx="2600055" cy="1957811"/>
          </a:xfrm>
          <a:solidFill>
            <a:srgbClr val="0095CD">
              <a:alpha val="30000"/>
            </a:srgbClr>
          </a:solidFill>
        </p:spPr>
        <p:txBody>
          <a:bodyPr/>
          <a:lstStyle/>
          <a:p>
            <a:endParaRPr lang="en-US"/>
          </a:p>
        </p:txBody>
      </p:sp>
      <p:sp>
        <p:nvSpPr>
          <p:cNvPr id="18" name="Picture Placeholder 10"/>
          <p:cNvSpPr>
            <a:spLocks noGrp="1" noChangeAspect="1"/>
          </p:cNvSpPr>
          <p:nvPr>
            <p:ph type="pic" sz="quarter" idx="15"/>
          </p:nvPr>
        </p:nvSpPr>
        <p:spPr>
          <a:xfrm>
            <a:off x="3316627" y="2321406"/>
            <a:ext cx="2600055" cy="1957811"/>
          </a:xfrm>
          <a:solidFill>
            <a:srgbClr val="324D5E">
              <a:alpha val="30000"/>
            </a:srgbClr>
          </a:solidFill>
        </p:spPr>
        <p:txBody>
          <a:bodyPr/>
          <a:lstStyle/>
          <a:p>
            <a:endParaRPr lang="en-US"/>
          </a:p>
        </p:txBody>
      </p:sp>
      <p:sp>
        <p:nvSpPr>
          <p:cNvPr id="21" name="Picture Placeholder 10"/>
          <p:cNvSpPr>
            <a:spLocks noGrp="1" noChangeAspect="1"/>
          </p:cNvSpPr>
          <p:nvPr>
            <p:ph type="pic" sz="quarter" idx="16"/>
          </p:nvPr>
        </p:nvSpPr>
        <p:spPr>
          <a:xfrm>
            <a:off x="6278479" y="2321405"/>
            <a:ext cx="2600055" cy="1957811"/>
          </a:xfrm>
          <a:solidFill>
            <a:srgbClr val="F17C3F">
              <a:alpha val="30000"/>
            </a:srgbClr>
          </a:solidFill>
        </p:spPr>
        <p:txBody>
          <a:bodyPr/>
          <a:lstStyle/>
          <a:p>
            <a:endParaRPr lang="en-US"/>
          </a:p>
        </p:txBody>
      </p:sp>
      <p:sp>
        <p:nvSpPr>
          <p:cNvPr id="24" name="Picture Placeholder 10"/>
          <p:cNvSpPr>
            <a:spLocks noGrp="1" noChangeAspect="1"/>
          </p:cNvSpPr>
          <p:nvPr>
            <p:ph type="pic" sz="quarter" idx="17"/>
          </p:nvPr>
        </p:nvSpPr>
        <p:spPr>
          <a:xfrm>
            <a:off x="9240330" y="2321404"/>
            <a:ext cx="2600055" cy="1957811"/>
          </a:xfrm>
          <a:solidFill>
            <a:srgbClr val="7BB21B">
              <a:alpha val="30000"/>
            </a:srgbClr>
          </a:solidFill>
        </p:spPr>
        <p:txBody>
          <a:bodyPr/>
          <a:lstStyle/>
          <a:p>
            <a:endParaRPr lang="en-US"/>
          </a:p>
        </p:txBody>
      </p:sp>
      <p:sp>
        <p:nvSpPr>
          <p:cNvPr id="17" name="Rectangle 16"/>
          <p:cNvSpPr/>
          <p:nvPr userDrawn="1"/>
        </p:nvSpPr>
        <p:spPr>
          <a:xfrm>
            <a:off x="354775" y="4277207"/>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3316627" y="4277207"/>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4277206"/>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Rectangle 25"/>
          <p:cNvSpPr/>
          <p:nvPr userDrawn="1"/>
        </p:nvSpPr>
        <p:spPr>
          <a:xfrm>
            <a:off x="9240330" y="4277205"/>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3316627"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4" name="Text Placeholder 29"/>
          <p:cNvSpPr>
            <a:spLocks noGrp="1"/>
          </p:cNvSpPr>
          <p:nvPr>
            <p:ph type="body" sz="quarter" idx="21" hasCustomPrompt="1"/>
          </p:nvPr>
        </p:nvSpPr>
        <p:spPr>
          <a:xfrm>
            <a:off x="9240330"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3316627"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7" name="Text Placeholder 29"/>
          <p:cNvSpPr>
            <a:spLocks noGrp="1"/>
          </p:cNvSpPr>
          <p:nvPr>
            <p:ph type="body" sz="quarter" idx="24" hasCustomPrompt="1"/>
          </p:nvPr>
        </p:nvSpPr>
        <p:spPr>
          <a:xfrm>
            <a:off x="6278479"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8" name="Text Placeholder 29"/>
          <p:cNvSpPr>
            <a:spLocks noGrp="1"/>
          </p:cNvSpPr>
          <p:nvPr>
            <p:ph type="body" sz="quarter" idx="25" hasCustomPrompt="1"/>
          </p:nvPr>
        </p:nvSpPr>
        <p:spPr>
          <a:xfrm>
            <a:off x="9240330"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7419551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pictures hexa">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813040" y="2321406"/>
            <a:ext cx="2600055" cy="1957811"/>
          </a:xfrm>
          <a:prstGeom prst="hexagon">
            <a:avLst/>
          </a:prstGeom>
          <a:solidFill>
            <a:srgbClr val="0095CD">
              <a:alpha val="30000"/>
            </a:srgbClr>
          </a:solidFill>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0" name="Picture Placeholder 10"/>
          <p:cNvSpPr>
            <a:spLocks noGrp="1" noChangeAspect="1"/>
          </p:cNvSpPr>
          <p:nvPr>
            <p:ph type="pic" sz="quarter" idx="23"/>
          </p:nvPr>
        </p:nvSpPr>
        <p:spPr>
          <a:xfrm>
            <a:off x="3412068" y="3394458"/>
            <a:ext cx="2600055" cy="1957811"/>
          </a:xfrm>
          <a:prstGeom prst="hexagon">
            <a:avLst/>
          </a:prstGeo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8" name="Picture Placeholder 10"/>
          <p:cNvSpPr>
            <a:spLocks noGrp="1" noChangeAspect="1"/>
          </p:cNvSpPr>
          <p:nvPr>
            <p:ph type="pic" sz="quarter" idx="28"/>
          </p:nvPr>
        </p:nvSpPr>
        <p:spPr>
          <a:xfrm>
            <a:off x="6007937" y="2321406"/>
            <a:ext cx="2600055" cy="1957811"/>
          </a:xfrm>
          <a:prstGeom prst="hexagon">
            <a:avLst/>
          </a:prstGeo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54" name="Picture Placeholder 10"/>
          <p:cNvSpPr>
            <a:spLocks noGrp="1" noChangeAspect="1"/>
          </p:cNvSpPr>
          <p:nvPr>
            <p:ph type="pic" sz="quarter" idx="31"/>
          </p:nvPr>
        </p:nvSpPr>
        <p:spPr>
          <a:xfrm>
            <a:off x="8603806" y="3391318"/>
            <a:ext cx="2600055" cy="1957811"/>
          </a:xfrm>
          <a:prstGeom prst="hexagon">
            <a:avLst/>
          </a:prstGeo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464044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pictures oval">
    <p:spTree>
      <p:nvGrpSpPr>
        <p:cNvPr id="1" name=""/>
        <p:cNvGrpSpPr/>
        <p:nvPr/>
      </p:nvGrpSpPr>
      <p:grpSpPr>
        <a:xfrm>
          <a:off x="0" y="0"/>
          <a:ext cx="0" cy="0"/>
          <a:chOff x="0" y="0"/>
          <a:chExt cx="0" cy="0"/>
        </a:xfrm>
      </p:grpSpPr>
      <p:sp>
        <p:nvSpPr>
          <p:cNvPr id="28" name="Oval 27"/>
          <p:cNvSpPr/>
          <p:nvPr userDrawn="1"/>
        </p:nvSpPr>
        <p:spPr>
          <a:xfrm>
            <a:off x="5912775"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3320065"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userDrawn="1"/>
        </p:nvSpPr>
        <p:spPr>
          <a:xfrm>
            <a:off x="8511803"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userDrawn="1"/>
        </p:nvSpPr>
        <p:spPr>
          <a:xfrm>
            <a:off x="721037"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813040" y="2321406"/>
            <a:ext cx="2600055" cy="1957811"/>
          </a:xfrm>
          <a:prstGeom prst="ellipse">
            <a:avLst/>
          </a:prstGeom>
          <a:solidFill>
            <a:srgbClr val="0095CD">
              <a:alpha val="30000"/>
            </a:srgbClr>
          </a:solidFill>
          <a:ln w="57150">
            <a:noFill/>
          </a:ln>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0" name="Picture Placeholder 10"/>
          <p:cNvSpPr>
            <a:spLocks noGrp="1" noChangeAspect="1"/>
          </p:cNvSpPr>
          <p:nvPr>
            <p:ph type="pic" sz="quarter" idx="23"/>
          </p:nvPr>
        </p:nvSpPr>
        <p:spPr>
          <a:xfrm>
            <a:off x="3410489" y="3391318"/>
            <a:ext cx="2600055" cy="1957811"/>
          </a:xfrm>
          <a:prstGeom prst="ellipse">
            <a:avLst/>
          </a:prstGeom>
          <a:solidFill>
            <a:srgbClr val="324D5E">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8" name="Picture Placeholder 10"/>
          <p:cNvSpPr>
            <a:spLocks noGrp="1" noChangeAspect="1"/>
          </p:cNvSpPr>
          <p:nvPr>
            <p:ph type="pic" sz="quarter" idx="28"/>
          </p:nvPr>
        </p:nvSpPr>
        <p:spPr>
          <a:xfrm>
            <a:off x="6007937" y="2321406"/>
            <a:ext cx="2600055" cy="1957811"/>
          </a:xfrm>
          <a:prstGeom prst="ellipse">
            <a:avLst/>
          </a:prstGeom>
          <a:solidFill>
            <a:srgbClr val="F17C3F">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54" name="Picture Placeholder 10"/>
          <p:cNvSpPr>
            <a:spLocks noGrp="1" noChangeAspect="1"/>
          </p:cNvSpPr>
          <p:nvPr>
            <p:ph type="pic" sz="quarter" idx="31"/>
          </p:nvPr>
        </p:nvSpPr>
        <p:spPr>
          <a:xfrm>
            <a:off x="8603806" y="3391318"/>
            <a:ext cx="2600055" cy="1957811"/>
          </a:xfrm>
          <a:prstGeom prst="ellipse">
            <a:avLst/>
          </a:prstGeom>
          <a:solidFill>
            <a:srgbClr val="7BB21B">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6917153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x2 pictures circle">
    <p:spTree>
      <p:nvGrpSpPr>
        <p:cNvPr id="1" name=""/>
        <p:cNvGrpSpPr/>
        <p:nvPr/>
      </p:nvGrpSpPr>
      <p:grpSpPr>
        <a:xfrm>
          <a:off x="0" y="0"/>
          <a:ext cx="0" cy="0"/>
          <a:chOff x="0" y="0"/>
          <a:chExt cx="0" cy="0"/>
        </a:xfrm>
      </p:grpSpPr>
      <p:sp>
        <p:nvSpPr>
          <p:cNvPr id="3" name="Oval 2"/>
          <p:cNvSpPr>
            <a:spLocks noChangeAspect="1"/>
          </p:cNvSpPr>
          <p:nvPr userDrawn="1"/>
        </p:nvSpPr>
        <p:spPr>
          <a:xfrm>
            <a:off x="894311"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0"/>
          <p:cNvSpPr>
            <a:spLocks noGrp="1" noChangeAspect="1"/>
          </p:cNvSpPr>
          <p:nvPr>
            <p:ph type="pic" sz="quarter" idx="14"/>
          </p:nvPr>
        </p:nvSpPr>
        <p:spPr>
          <a:xfrm>
            <a:off x="971180" y="1902617"/>
            <a:ext cx="1844841" cy="1844841"/>
          </a:xfrm>
          <a:prstGeom prst="ellipse">
            <a:avLst/>
          </a:prstGeom>
          <a:solidFill>
            <a:srgbClr val="0095CD">
              <a:alpha val="30000"/>
            </a:srgbClr>
          </a:solidFill>
          <a:ln w="57150">
            <a:noFill/>
          </a:ln>
        </p:spPr>
        <p:txBody>
          <a:bodyPr/>
          <a:lstStyle/>
          <a:p>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595152"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1" name="Oval 50"/>
          <p:cNvSpPr>
            <a:spLocks noChangeAspect="1"/>
          </p:cNvSpPr>
          <p:nvPr userDrawn="1"/>
        </p:nvSpPr>
        <p:spPr>
          <a:xfrm>
            <a:off x="8889332"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icture Placeholder 10"/>
          <p:cNvSpPr>
            <a:spLocks noGrp="1" noChangeAspect="1"/>
          </p:cNvSpPr>
          <p:nvPr>
            <p:ph type="pic" sz="quarter" idx="19"/>
          </p:nvPr>
        </p:nvSpPr>
        <p:spPr>
          <a:xfrm>
            <a:off x="8966201" y="1902617"/>
            <a:ext cx="1844841" cy="1844841"/>
          </a:xfrm>
          <a:prstGeom prst="ellipse">
            <a:avLst/>
          </a:prstGeom>
          <a:solidFill>
            <a:srgbClr val="0095CD">
              <a:alpha val="30000"/>
            </a:srgbClr>
          </a:solidFill>
          <a:ln w="57150">
            <a:noFill/>
          </a:ln>
        </p:spPr>
        <p:txBody>
          <a:bodyPr/>
          <a:lstStyle/>
          <a:p>
            <a:endParaRPr lang="en-US"/>
          </a:p>
        </p:txBody>
      </p:sp>
      <p:sp>
        <p:nvSpPr>
          <p:cNvPr id="53" name="Text Placeholder 29"/>
          <p:cNvSpPr>
            <a:spLocks noGrp="1"/>
          </p:cNvSpPr>
          <p:nvPr>
            <p:ph type="body" sz="quarter" idx="20" hasCustomPrompt="1"/>
          </p:nvPr>
        </p:nvSpPr>
        <p:spPr>
          <a:xfrm>
            <a:off x="8590173"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7" name="Oval 56"/>
          <p:cNvSpPr>
            <a:spLocks noChangeAspect="1"/>
          </p:cNvSpPr>
          <p:nvPr userDrawn="1"/>
        </p:nvSpPr>
        <p:spPr>
          <a:xfrm>
            <a:off x="6224325"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icture Placeholder 10"/>
          <p:cNvSpPr>
            <a:spLocks noGrp="1" noChangeAspect="1"/>
          </p:cNvSpPr>
          <p:nvPr>
            <p:ph type="pic" sz="quarter" idx="21"/>
          </p:nvPr>
        </p:nvSpPr>
        <p:spPr>
          <a:xfrm>
            <a:off x="6301194" y="1902617"/>
            <a:ext cx="1844841" cy="1844841"/>
          </a:xfrm>
          <a:prstGeom prst="ellipse">
            <a:avLst/>
          </a:prstGeom>
          <a:solidFill>
            <a:srgbClr val="0095CD">
              <a:alpha val="30000"/>
            </a:srgbClr>
          </a:solidFill>
          <a:ln w="57150">
            <a:noFill/>
          </a:ln>
        </p:spPr>
        <p:txBody>
          <a:bodyPr/>
          <a:lstStyle/>
          <a:p>
            <a:endParaRPr lang="en-US"/>
          </a:p>
        </p:txBody>
      </p:sp>
      <p:sp>
        <p:nvSpPr>
          <p:cNvPr id="59" name="Text Placeholder 29"/>
          <p:cNvSpPr>
            <a:spLocks noGrp="1"/>
          </p:cNvSpPr>
          <p:nvPr>
            <p:ph type="body" sz="quarter" idx="22" hasCustomPrompt="1"/>
          </p:nvPr>
        </p:nvSpPr>
        <p:spPr>
          <a:xfrm>
            <a:off x="5925166"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0" name="Oval 59"/>
          <p:cNvSpPr>
            <a:spLocks noChangeAspect="1"/>
          </p:cNvSpPr>
          <p:nvPr userDrawn="1"/>
        </p:nvSpPr>
        <p:spPr>
          <a:xfrm>
            <a:off x="3559318"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Picture Placeholder 10"/>
          <p:cNvSpPr>
            <a:spLocks noGrp="1" noChangeAspect="1"/>
          </p:cNvSpPr>
          <p:nvPr>
            <p:ph type="pic" sz="quarter" idx="23"/>
          </p:nvPr>
        </p:nvSpPr>
        <p:spPr>
          <a:xfrm>
            <a:off x="3636187" y="1902617"/>
            <a:ext cx="1844841" cy="1844841"/>
          </a:xfrm>
          <a:prstGeom prst="ellipse">
            <a:avLst/>
          </a:prstGeom>
          <a:solidFill>
            <a:srgbClr val="0095CD">
              <a:alpha val="30000"/>
            </a:srgbClr>
          </a:solidFill>
          <a:ln w="57150">
            <a:noFill/>
          </a:ln>
        </p:spPr>
        <p:txBody>
          <a:bodyPr/>
          <a:lstStyle/>
          <a:p>
            <a:endParaRPr lang="en-US"/>
          </a:p>
        </p:txBody>
      </p:sp>
      <p:sp>
        <p:nvSpPr>
          <p:cNvPr id="62" name="Text Placeholder 29"/>
          <p:cNvSpPr>
            <a:spLocks noGrp="1"/>
          </p:cNvSpPr>
          <p:nvPr>
            <p:ph type="body" sz="quarter" idx="24" hasCustomPrompt="1"/>
          </p:nvPr>
        </p:nvSpPr>
        <p:spPr>
          <a:xfrm>
            <a:off x="3260159"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7" name="Oval 66"/>
          <p:cNvSpPr>
            <a:spLocks noChangeAspect="1"/>
          </p:cNvSpPr>
          <p:nvPr userDrawn="1"/>
        </p:nvSpPr>
        <p:spPr>
          <a:xfrm>
            <a:off x="894311"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icture Placeholder 10"/>
          <p:cNvSpPr>
            <a:spLocks noGrp="1" noChangeAspect="1"/>
          </p:cNvSpPr>
          <p:nvPr>
            <p:ph type="pic" sz="quarter" idx="25"/>
          </p:nvPr>
        </p:nvSpPr>
        <p:spPr>
          <a:xfrm>
            <a:off x="971180" y="4345803"/>
            <a:ext cx="1844841" cy="1844841"/>
          </a:xfrm>
          <a:prstGeom prst="ellipse">
            <a:avLst/>
          </a:prstGeom>
          <a:solidFill>
            <a:srgbClr val="0095CD">
              <a:alpha val="30000"/>
            </a:srgbClr>
          </a:solidFill>
          <a:ln w="57150">
            <a:noFill/>
          </a:ln>
        </p:spPr>
        <p:txBody>
          <a:bodyPr/>
          <a:lstStyle/>
          <a:p>
            <a:endParaRPr lang="en-US"/>
          </a:p>
        </p:txBody>
      </p:sp>
      <p:sp>
        <p:nvSpPr>
          <p:cNvPr id="69" name="Text Placeholder 29"/>
          <p:cNvSpPr>
            <a:spLocks noGrp="1"/>
          </p:cNvSpPr>
          <p:nvPr>
            <p:ph type="body" sz="quarter" idx="26" hasCustomPrompt="1"/>
          </p:nvPr>
        </p:nvSpPr>
        <p:spPr>
          <a:xfrm>
            <a:off x="595152"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0" name="Oval 69"/>
          <p:cNvSpPr>
            <a:spLocks noChangeAspect="1"/>
          </p:cNvSpPr>
          <p:nvPr userDrawn="1"/>
        </p:nvSpPr>
        <p:spPr>
          <a:xfrm>
            <a:off x="8889332"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icture Placeholder 10"/>
          <p:cNvSpPr>
            <a:spLocks noGrp="1" noChangeAspect="1"/>
          </p:cNvSpPr>
          <p:nvPr>
            <p:ph type="pic" sz="quarter" idx="27"/>
          </p:nvPr>
        </p:nvSpPr>
        <p:spPr>
          <a:xfrm>
            <a:off x="8966201" y="4345803"/>
            <a:ext cx="1844841" cy="1844841"/>
          </a:xfrm>
          <a:prstGeom prst="ellipse">
            <a:avLst/>
          </a:prstGeom>
          <a:solidFill>
            <a:srgbClr val="0095CD">
              <a:alpha val="30000"/>
            </a:srgbClr>
          </a:solidFill>
          <a:ln w="57150">
            <a:noFill/>
          </a:ln>
        </p:spPr>
        <p:txBody>
          <a:bodyPr/>
          <a:lstStyle/>
          <a:p>
            <a:endParaRPr lang="en-US"/>
          </a:p>
        </p:txBody>
      </p:sp>
      <p:sp>
        <p:nvSpPr>
          <p:cNvPr id="72" name="Text Placeholder 29"/>
          <p:cNvSpPr>
            <a:spLocks noGrp="1"/>
          </p:cNvSpPr>
          <p:nvPr>
            <p:ph type="body" sz="quarter" idx="28" hasCustomPrompt="1"/>
          </p:nvPr>
        </p:nvSpPr>
        <p:spPr>
          <a:xfrm>
            <a:off x="8590173"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3" name="Oval 72"/>
          <p:cNvSpPr>
            <a:spLocks noChangeAspect="1"/>
          </p:cNvSpPr>
          <p:nvPr userDrawn="1"/>
        </p:nvSpPr>
        <p:spPr>
          <a:xfrm>
            <a:off x="6224325"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icture Placeholder 10"/>
          <p:cNvSpPr>
            <a:spLocks noGrp="1" noChangeAspect="1"/>
          </p:cNvSpPr>
          <p:nvPr>
            <p:ph type="pic" sz="quarter" idx="29"/>
          </p:nvPr>
        </p:nvSpPr>
        <p:spPr>
          <a:xfrm>
            <a:off x="6301194" y="4345803"/>
            <a:ext cx="1844841" cy="1844841"/>
          </a:xfrm>
          <a:prstGeom prst="ellipse">
            <a:avLst/>
          </a:prstGeom>
          <a:solidFill>
            <a:srgbClr val="0095CD">
              <a:alpha val="30000"/>
            </a:srgbClr>
          </a:solidFill>
          <a:ln w="57150">
            <a:noFill/>
          </a:ln>
        </p:spPr>
        <p:txBody>
          <a:bodyPr/>
          <a:lstStyle/>
          <a:p>
            <a:endParaRPr lang="en-US"/>
          </a:p>
        </p:txBody>
      </p:sp>
      <p:sp>
        <p:nvSpPr>
          <p:cNvPr id="75" name="Text Placeholder 29"/>
          <p:cNvSpPr>
            <a:spLocks noGrp="1"/>
          </p:cNvSpPr>
          <p:nvPr>
            <p:ph type="body" sz="quarter" idx="30" hasCustomPrompt="1"/>
          </p:nvPr>
        </p:nvSpPr>
        <p:spPr>
          <a:xfrm>
            <a:off x="5925166"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6" name="Oval 75"/>
          <p:cNvSpPr>
            <a:spLocks noChangeAspect="1"/>
          </p:cNvSpPr>
          <p:nvPr userDrawn="1"/>
        </p:nvSpPr>
        <p:spPr>
          <a:xfrm>
            <a:off x="3559318"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icture Placeholder 10"/>
          <p:cNvSpPr>
            <a:spLocks noGrp="1" noChangeAspect="1"/>
          </p:cNvSpPr>
          <p:nvPr>
            <p:ph type="pic" sz="quarter" idx="31"/>
          </p:nvPr>
        </p:nvSpPr>
        <p:spPr>
          <a:xfrm>
            <a:off x="3636187" y="4345803"/>
            <a:ext cx="1844841" cy="1844841"/>
          </a:xfrm>
          <a:prstGeom prst="ellipse">
            <a:avLst/>
          </a:prstGeom>
          <a:solidFill>
            <a:srgbClr val="0095CD">
              <a:alpha val="30000"/>
            </a:srgbClr>
          </a:solidFill>
          <a:ln w="57150">
            <a:noFill/>
          </a:ln>
        </p:spPr>
        <p:txBody>
          <a:bodyPr/>
          <a:lstStyle/>
          <a:p>
            <a:endParaRPr lang="en-US"/>
          </a:p>
        </p:txBody>
      </p:sp>
      <p:sp>
        <p:nvSpPr>
          <p:cNvPr id="78" name="Text Placeholder 29"/>
          <p:cNvSpPr>
            <a:spLocks noGrp="1"/>
          </p:cNvSpPr>
          <p:nvPr>
            <p:ph type="body" sz="quarter" idx="32" hasCustomPrompt="1"/>
          </p:nvPr>
        </p:nvSpPr>
        <p:spPr>
          <a:xfrm>
            <a:off x="3260159"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6855746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pictures title and desc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7533953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pictures and skill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9" name="Text Placeholder 29"/>
          <p:cNvSpPr>
            <a:spLocks noGrp="1"/>
          </p:cNvSpPr>
          <p:nvPr>
            <p:ph type="body" sz="quarter" idx="26" hasCustomPrompt="1"/>
          </p:nvPr>
        </p:nvSpPr>
        <p:spPr>
          <a:xfrm>
            <a:off x="351616" y="3483798"/>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 name="TextBox 2"/>
          <p:cNvSpPr txBox="1"/>
          <p:nvPr userDrawn="1"/>
        </p:nvSpPr>
        <p:spPr>
          <a:xfrm>
            <a:off x="370264" y="4416650"/>
            <a:ext cx="941283" cy="492443"/>
          </a:xfrm>
          <a:prstGeom prst="rect">
            <a:avLst/>
          </a:prstGeom>
          <a:noFill/>
        </p:spPr>
        <p:txBody>
          <a:bodyPr wrap="none" rtlCol="0">
            <a:spAutoFit/>
          </a:bodyPr>
          <a:lstStyle/>
          <a:p>
            <a:r>
              <a:rPr lang="en-US" sz="2600" smtClean="0"/>
              <a:t>Skills:</a:t>
            </a:r>
            <a:endParaRPr lang="en-US" sz="2600"/>
          </a:p>
        </p:txBody>
      </p:sp>
      <p:sp>
        <p:nvSpPr>
          <p:cNvPr id="85" name="Text Placeholder 29"/>
          <p:cNvSpPr>
            <a:spLocks noGrp="1"/>
          </p:cNvSpPr>
          <p:nvPr>
            <p:ph type="body" sz="quarter" idx="18" hasCustomPrompt="1"/>
          </p:nvPr>
        </p:nvSpPr>
        <p:spPr>
          <a:xfrm>
            <a:off x="2439924" y="1722197"/>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Name Here</a:t>
            </a:r>
            <a:endParaRPr lang="en-US"/>
          </a:p>
        </p:txBody>
      </p:sp>
      <p:sp>
        <p:nvSpPr>
          <p:cNvPr id="86" name="Text Placeholder 29"/>
          <p:cNvSpPr>
            <a:spLocks noGrp="1"/>
          </p:cNvSpPr>
          <p:nvPr>
            <p:ph type="body" sz="quarter" idx="22" hasCustomPrompt="1"/>
          </p:nvPr>
        </p:nvSpPr>
        <p:spPr>
          <a:xfrm>
            <a:off x="2439924" y="2313821"/>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Job Title Here</a:t>
            </a:r>
            <a:endParaRPr lang="en-US"/>
          </a:p>
        </p:txBody>
      </p:sp>
      <p:sp>
        <p:nvSpPr>
          <p:cNvPr id="87" name="Text Placeholder 29"/>
          <p:cNvSpPr>
            <a:spLocks noGrp="1"/>
          </p:cNvSpPr>
          <p:nvPr>
            <p:ph type="body" sz="quarter" idx="27" hasCustomPrompt="1"/>
          </p:nvPr>
        </p:nvSpPr>
        <p:spPr>
          <a:xfrm>
            <a:off x="2948511" y="2868500"/>
            <a:ext cx="2087181" cy="431800"/>
          </a:xfrm>
          <a:noFill/>
        </p:spPr>
        <p:txBody>
          <a:bodyPr anchor="ctr">
            <a:normAutofit/>
          </a:bodyPr>
          <a:lstStyle>
            <a:lvl1pPr marL="0" indent="0" algn="r">
              <a:buNone/>
              <a:defRPr sz="1400" u="sng">
                <a:solidFill>
                  <a:srgbClr val="8C9CA6"/>
                </a:solidFill>
              </a:defRPr>
            </a:lvl1pPr>
          </a:lstStyle>
          <a:p>
            <a:pPr lvl="0"/>
            <a:r>
              <a:rPr lang="en-US" smtClean="0"/>
              <a:t>Email here</a:t>
            </a:r>
            <a:endParaRPr lang="en-US"/>
          </a:p>
        </p:txBody>
      </p:sp>
      <p:sp>
        <p:nvSpPr>
          <p:cNvPr id="88" name="Picture Placeholder 10"/>
          <p:cNvSpPr>
            <a:spLocks noGrp="1" noChangeAspect="1"/>
          </p:cNvSpPr>
          <p:nvPr>
            <p:ph type="pic" sz="quarter" idx="28"/>
          </p:nvPr>
        </p:nvSpPr>
        <p:spPr>
          <a:xfrm>
            <a:off x="6893513" y="1425678"/>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89" name="Text Placeholder 29"/>
          <p:cNvSpPr>
            <a:spLocks noGrp="1"/>
          </p:cNvSpPr>
          <p:nvPr>
            <p:ph type="body" sz="quarter" idx="29" hasCustomPrompt="1"/>
          </p:nvPr>
        </p:nvSpPr>
        <p:spPr>
          <a:xfrm>
            <a:off x="6890354" y="3483796"/>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103" name="TextBox 102"/>
          <p:cNvSpPr txBox="1"/>
          <p:nvPr userDrawn="1"/>
        </p:nvSpPr>
        <p:spPr>
          <a:xfrm>
            <a:off x="6909002" y="4416648"/>
            <a:ext cx="941283" cy="492443"/>
          </a:xfrm>
          <a:prstGeom prst="rect">
            <a:avLst/>
          </a:prstGeom>
          <a:noFill/>
        </p:spPr>
        <p:txBody>
          <a:bodyPr wrap="none" rtlCol="0">
            <a:spAutoFit/>
          </a:bodyPr>
          <a:lstStyle/>
          <a:p>
            <a:r>
              <a:rPr lang="en-US" sz="2600" smtClean="0"/>
              <a:t>Skills:</a:t>
            </a:r>
            <a:endParaRPr lang="en-US" sz="2600"/>
          </a:p>
        </p:txBody>
      </p:sp>
      <p:sp>
        <p:nvSpPr>
          <p:cNvPr id="104" name="Text Placeholder 29"/>
          <p:cNvSpPr>
            <a:spLocks noGrp="1"/>
          </p:cNvSpPr>
          <p:nvPr>
            <p:ph type="body" sz="quarter" idx="30" hasCustomPrompt="1"/>
          </p:nvPr>
        </p:nvSpPr>
        <p:spPr>
          <a:xfrm>
            <a:off x="8978662" y="1722195"/>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Name Here</a:t>
            </a:r>
            <a:endParaRPr lang="en-US"/>
          </a:p>
        </p:txBody>
      </p:sp>
      <p:sp>
        <p:nvSpPr>
          <p:cNvPr id="105" name="Text Placeholder 29"/>
          <p:cNvSpPr>
            <a:spLocks noGrp="1"/>
          </p:cNvSpPr>
          <p:nvPr>
            <p:ph type="body" sz="quarter" idx="31" hasCustomPrompt="1"/>
          </p:nvPr>
        </p:nvSpPr>
        <p:spPr>
          <a:xfrm>
            <a:off x="8978662" y="2313819"/>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Job Title Here</a:t>
            </a:r>
            <a:endParaRPr lang="en-US"/>
          </a:p>
        </p:txBody>
      </p:sp>
      <p:sp>
        <p:nvSpPr>
          <p:cNvPr id="106" name="Text Placeholder 29"/>
          <p:cNvSpPr>
            <a:spLocks noGrp="1"/>
          </p:cNvSpPr>
          <p:nvPr>
            <p:ph type="body" sz="quarter" idx="32" hasCustomPrompt="1"/>
          </p:nvPr>
        </p:nvSpPr>
        <p:spPr>
          <a:xfrm>
            <a:off x="9487249" y="2868498"/>
            <a:ext cx="2087181" cy="431800"/>
          </a:xfrm>
          <a:noFill/>
        </p:spPr>
        <p:txBody>
          <a:bodyPr anchor="ctr">
            <a:normAutofit/>
          </a:bodyPr>
          <a:lstStyle>
            <a:lvl1pPr marL="0" indent="0" algn="r">
              <a:buNone/>
              <a:defRPr sz="1400" u="sng">
                <a:solidFill>
                  <a:srgbClr val="8C9CA6"/>
                </a:solidFill>
              </a:defRPr>
            </a:lvl1pPr>
          </a:lstStyle>
          <a:p>
            <a:pPr lvl="0"/>
            <a:r>
              <a:rPr lang="en-US" smtClean="0"/>
              <a:t>Email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8848499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595448"/>
            <a:ext cx="4458968" cy="335755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61600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929496"/>
            <a:ext cx="4462272"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61600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5198839"/>
            <a:ext cx="4462272" cy="431800"/>
          </a:xfrm>
        </p:spPr>
        <p:txBody>
          <a:bodyPr anchor="ctr">
            <a:normAutofit/>
          </a:bodyPr>
          <a:lstStyle>
            <a:lvl1pPr marL="0" indent="0" algn="ctr">
              <a:buNone/>
              <a:defRPr sz="3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6160007" y="3168050"/>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5596457"/>
            <a:ext cx="4462272" cy="431800"/>
          </a:xfrm>
        </p:spPr>
        <p:txBody>
          <a:bodyPr anchor="ctr">
            <a:noAutofit/>
          </a:bodyPr>
          <a:lstStyle>
            <a:lvl1pPr marL="0" indent="0" algn="ctr">
              <a:buNone/>
              <a:defRPr sz="2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6160007" y="3476507"/>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45" name="Picture Placeholder 10"/>
          <p:cNvSpPr>
            <a:spLocks noGrp="1" noChangeAspect="1"/>
          </p:cNvSpPr>
          <p:nvPr>
            <p:ph type="pic" sz="quarter" idx="24"/>
          </p:nvPr>
        </p:nvSpPr>
        <p:spPr>
          <a:xfrm>
            <a:off x="61555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6" name="Rectangle 45"/>
          <p:cNvSpPr/>
          <p:nvPr userDrawn="1"/>
        </p:nvSpPr>
        <p:spPr>
          <a:xfrm>
            <a:off x="61555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7" name="Text Placeholder 29"/>
          <p:cNvSpPr>
            <a:spLocks noGrp="1"/>
          </p:cNvSpPr>
          <p:nvPr>
            <p:ph type="body" sz="quarter" idx="25" hasCustomPrompt="1"/>
          </p:nvPr>
        </p:nvSpPr>
        <p:spPr>
          <a:xfrm>
            <a:off x="6155539" y="5606515"/>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48" name="Text Placeholder 29"/>
          <p:cNvSpPr>
            <a:spLocks noGrp="1"/>
          </p:cNvSpPr>
          <p:nvPr>
            <p:ph type="body" sz="quarter" idx="26" hasCustomPrompt="1"/>
          </p:nvPr>
        </p:nvSpPr>
        <p:spPr>
          <a:xfrm>
            <a:off x="6155539" y="5914972"/>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49" name="Picture Placeholder 10"/>
          <p:cNvSpPr>
            <a:spLocks noGrp="1" noChangeAspect="1"/>
          </p:cNvSpPr>
          <p:nvPr>
            <p:ph type="pic" sz="quarter" idx="27"/>
          </p:nvPr>
        </p:nvSpPr>
        <p:spPr>
          <a:xfrm>
            <a:off x="93604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0" name="Rectangle 49"/>
          <p:cNvSpPr/>
          <p:nvPr userDrawn="1"/>
        </p:nvSpPr>
        <p:spPr>
          <a:xfrm>
            <a:off x="93604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1" name="Text Placeholder 29"/>
          <p:cNvSpPr>
            <a:spLocks noGrp="1"/>
          </p:cNvSpPr>
          <p:nvPr>
            <p:ph type="body" sz="quarter" idx="28" hasCustomPrompt="1"/>
          </p:nvPr>
        </p:nvSpPr>
        <p:spPr>
          <a:xfrm>
            <a:off x="9360407" y="3168050"/>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52" name="Text Placeholder 29"/>
          <p:cNvSpPr>
            <a:spLocks noGrp="1"/>
          </p:cNvSpPr>
          <p:nvPr>
            <p:ph type="body" sz="quarter" idx="29" hasCustomPrompt="1"/>
          </p:nvPr>
        </p:nvSpPr>
        <p:spPr>
          <a:xfrm>
            <a:off x="9360407" y="3476507"/>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30"/>
          </p:nvPr>
        </p:nvSpPr>
        <p:spPr>
          <a:xfrm>
            <a:off x="93559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93559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5" name="Text Placeholder 29"/>
          <p:cNvSpPr>
            <a:spLocks noGrp="1"/>
          </p:cNvSpPr>
          <p:nvPr>
            <p:ph type="body" sz="quarter" idx="31" hasCustomPrompt="1"/>
          </p:nvPr>
        </p:nvSpPr>
        <p:spPr>
          <a:xfrm>
            <a:off x="9355939" y="5606515"/>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56" name="Text Placeholder 29"/>
          <p:cNvSpPr>
            <a:spLocks noGrp="1"/>
          </p:cNvSpPr>
          <p:nvPr>
            <p:ph type="body" sz="quarter" idx="32" hasCustomPrompt="1"/>
          </p:nvPr>
        </p:nvSpPr>
        <p:spPr>
          <a:xfrm>
            <a:off x="9355939" y="5914972"/>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grpSp>
        <p:nvGrpSpPr>
          <p:cNvPr id="33" name="Group 32"/>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4011445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pictures and quot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236041"/>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236040"/>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191842"/>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4191841"/>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4325300"/>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4325300"/>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4799118"/>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8C9CA6"/>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Job Title Here</a:t>
            </a:r>
          </a:p>
        </p:txBody>
      </p:sp>
      <p:sp>
        <p:nvSpPr>
          <p:cNvPr id="37" name="Text Placeholder 29"/>
          <p:cNvSpPr>
            <a:spLocks noGrp="1"/>
          </p:cNvSpPr>
          <p:nvPr>
            <p:ph type="body" sz="quarter" idx="24" hasCustomPrompt="1"/>
          </p:nvPr>
        </p:nvSpPr>
        <p:spPr>
          <a:xfrm>
            <a:off x="6278479" y="4799118"/>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1" name="Text Placeholder 29"/>
          <p:cNvSpPr>
            <a:spLocks noGrp="1"/>
          </p:cNvSpPr>
          <p:nvPr>
            <p:ph type="body" sz="quarter" idx="27" hasCustomPrompt="1"/>
          </p:nvPr>
        </p:nvSpPr>
        <p:spPr>
          <a:xfrm>
            <a:off x="3314870" y="2368596"/>
            <a:ext cx="2596896" cy="2862322"/>
          </a:xfrm>
        </p:spPr>
        <p:txBody>
          <a:bodyPr anchor="ctr">
            <a:spAutoFit/>
          </a:bodyPr>
          <a:lstStyle>
            <a:lvl1pPr marL="0" indent="457200" algn="just">
              <a:buNone/>
              <a:defRPr sz="2000">
                <a:solidFill>
                  <a:srgbClr val="324D5E"/>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 name="TextBox 2"/>
          <p:cNvSpPr txBox="1"/>
          <p:nvPr userDrawn="1"/>
        </p:nvSpPr>
        <p:spPr>
          <a:xfrm>
            <a:off x="3000251" y="1746844"/>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1" name="TextBox 40"/>
          <p:cNvSpPr txBox="1"/>
          <p:nvPr userDrawn="1"/>
        </p:nvSpPr>
        <p:spPr>
          <a:xfrm>
            <a:off x="8926209" y="1746844"/>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2" name="TextBox 41"/>
          <p:cNvSpPr txBox="1"/>
          <p:nvPr userDrawn="1"/>
        </p:nvSpPr>
        <p:spPr>
          <a:xfrm>
            <a:off x="11353800" y="4650409"/>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3" name="TextBox 42"/>
          <p:cNvSpPr txBox="1"/>
          <p:nvPr userDrawn="1"/>
        </p:nvSpPr>
        <p:spPr>
          <a:xfrm>
            <a:off x="5447574" y="4650409"/>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22" name="Text Placeholder 21"/>
          <p:cNvSpPr>
            <a:spLocks noGrp="1"/>
          </p:cNvSpPr>
          <p:nvPr>
            <p:ph type="body" sz="quarter" idx="31" hasCustomPrompt="1"/>
          </p:nvPr>
        </p:nvSpPr>
        <p:spPr>
          <a:xfrm>
            <a:off x="9235060" y="2368846"/>
            <a:ext cx="2596896" cy="2862072"/>
          </a:xfrm>
        </p:spPr>
        <p:txBody>
          <a:bodyPr vert="horz" lIns="91440" tIns="45720" rIns="91440" bIns="45720" rtlCol="0">
            <a:spAutoFit/>
          </a:bodyPr>
          <a:lstStyle>
            <a:lvl1pPr marL="0" indent="457200" algn="just">
              <a:buNone/>
              <a:defRPr lang="en-US" sz="2000" smtClean="0">
                <a:solidFill>
                  <a:srgbClr val="324D5E"/>
                </a:solidFill>
              </a:defRPr>
            </a:lvl1pPr>
            <a:lvl2pPr>
              <a:defRPr lang="en-US" smtClean="0"/>
            </a:lvl2pPr>
            <a:lvl3pPr>
              <a:defRPr lang="en-US" smtClean="0"/>
            </a:lvl3pPr>
            <a:lvl4pPr>
              <a:defRPr lang="en-US" smtClean="0"/>
            </a:lvl4pPr>
            <a:lvl5pPr>
              <a:defRPr lang="en-US"/>
            </a:lvl5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27" name="Group 26"/>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748420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pictures and tit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10896" y="1425680"/>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10896" y="3012586"/>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10896" y="3274338"/>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10896" y="3605133"/>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23"/>
          </p:nvPr>
        </p:nvSpPr>
        <p:spPr>
          <a:xfrm>
            <a:off x="3460496" y="3274113"/>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460496" y="4861019"/>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5" name="Text Placeholder 29"/>
          <p:cNvSpPr>
            <a:spLocks noGrp="1"/>
          </p:cNvSpPr>
          <p:nvPr>
            <p:ph type="body" sz="quarter" idx="24" hasCustomPrompt="1"/>
          </p:nvPr>
        </p:nvSpPr>
        <p:spPr>
          <a:xfrm>
            <a:off x="3460496" y="5122771"/>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25" hasCustomPrompt="1"/>
          </p:nvPr>
        </p:nvSpPr>
        <p:spPr>
          <a:xfrm>
            <a:off x="3460496" y="5453566"/>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7" name="Picture Placeholder 10"/>
          <p:cNvSpPr>
            <a:spLocks noGrp="1" noChangeAspect="1"/>
          </p:cNvSpPr>
          <p:nvPr>
            <p:ph type="pic" sz="quarter" idx="26"/>
          </p:nvPr>
        </p:nvSpPr>
        <p:spPr>
          <a:xfrm>
            <a:off x="6610096" y="1425680"/>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610096" y="3012586"/>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9" name="Text Placeholder 29"/>
          <p:cNvSpPr>
            <a:spLocks noGrp="1"/>
          </p:cNvSpPr>
          <p:nvPr>
            <p:ph type="body" sz="quarter" idx="27" hasCustomPrompt="1"/>
          </p:nvPr>
        </p:nvSpPr>
        <p:spPr>
          <a:xfrm>
            <a:off x="6610096" y="3274338"/>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0" name="Text Placeholder 29"/>
          <p:cNvSpPr>
            <a:spLocks noGrp="1"/>
          </p:cNvSpPr>
          <p:nvPr>
            <p:ph type="body" sz="quarter" idx="28" hasCustomPrompt="1"/>
          </p:nvPr>
        </p:nvSpPr>
        <p:spPr>
          <a:xfrm>
            <a:off x="6610096" y="3605133"/>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61" name="Picture Placeholder 10"/>
          <p:cNvSpPr>
            <a:spLocks noGrp="1" noChangeAspect="1"/>
          </p:cNvSpPr>
          <p:nvPr>
            <p:ph type="pic" sz="quarter" idx="29"/>
          </p:nvPr>
        </p:nvSpPr>
        <p:spPr>
          <a:xfrm>
            <a:off x="9759696" y="3274338"/>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759696" y="4861244"/>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3" name="Text Placeholder 29"/>
          <p:cNvSpPr>
            <a:spLocks noGrp="1"/>
          </p:cNvSpPr>
          <p:nvPr>
            <p:ph type="body" sz="quarter" idx="30" hasCustomPrompt="1"/>
          </p:nvPr>
        </p:nvSpPr>
        <p:spPr>
          <a:xfrm>
            <a:off x="9759696" y="5122996"/>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4" name="Text Placeholder 29"/>
          <p:cNvSpPr>
            <a:spLocks noGrp="1"/>
          </p:cNvSpPr>
          <p:nvPr>
            <p:ph type="body" sz="quarter" idx="31" hasCustomPrompt="1"/>
          </p:nvPr>
        </p:nvSpPr>
        <p:spPr>
          <a:xfrm>
            <a:off x="9759696" y="5453791"/>
            <a:ext cx="2121408" cy="311784"/>
          </a:xfrm>
        </p:spPr>
        <p:txBody>
          <a:bodyPr anchor="t">
            <a:noAutofit/>
          </a:bodyPr>
          <a:lstStyle>
            <a:lvl1pPr marL="0" indent="0" algn="ctr">
              <a:buNone/>
              <a:defRPr sz="1800">
                <a:solidFill>
                  <a:srgbClr val="8C9CA6"/>
                </a:solidFill>
              </a:defRPr>
            </a:lvl1pPr>
          </a:lstStyle>
          <a:p>
            <a:pPr lvl="0"/>
            <a:r>
              <a:rPr lang="en-US" smtClean="0"/>
              <a:t>Job Title Here</a:t>
            </a:r>
            <a:endParaRPr lang="en-US"/>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581971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8156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pictures timelin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579706" y="1589809"/>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579706" y="3176715"/>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5" name="Text Placeholder 29"/>
          <p:cNvSpPr>
            <a:spLocks noGrp="1"/>
          </p:cNvSpPr>
          <p:nvPr>
            <p:ph type="body" sz="quarter" idx="22" hasCustomPrompt="1"/>
          </p:nvPr>
        </p:nvSpPr>
        <p:spPr>
          <a:xfrm>
            <a:off x="579706" y="3950472"/>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23"/>
          </p:nvPr>
        </p:nvSpPr>
        <p:spPr>
          <a:xfrm>
            <a:off x="3553978" y="3950472"/>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553345" y="5537378"/>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6" name="Text Placeholder 29"/>
          <p:cNvSpPr>
            <a:spLocks noGrp="1"/>
          </p:cNvSpPr>
          <p:nvPr>
            <p:ph type="body" sz="quarter" idx="25" hasCustomPrompt="1"/>
          </p:nvPr>
        </p:nvSpPr>
        <p:spPr>
          <a:xfrm>
            <a:off x="3553345" y="5735868"/>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61" name="Picture Placeholder 10"/>
          <p:cNvSpPr>
            <a:spLocks noGrp="1" noChangeAspect="1"/>
          </p:cNvSpPr>
          <p:nvPr>
            <p:ph type="pic" sz="quarter" idx="29"/>
          </p:nvPr>
        </p:nvSpPr>
        <p:spPr>
          <a:xfrm>
            <a:off x="9393235" y="3950697"/>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393235" y="5537603"/>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4" name="Text Placeholder 29"/>
          <p:cNvSpPr>
            <a:spLocks noGrp="1"/>
          </p:cNvSpPr>
          <p:nvPr>
            <p:ph type="body" sz="quarter" idx="31" hasCustomPrompt="1"/>
          </p:nvPr>
        </p:nvSpPr>
        <p:spPr>
          <a:xfrm>
            <a:off x="9393235" y="5736093"/>
            <a:ext cx="2121408" cy="311784"/>
          </a:xfrm>
        </p:spPr>
        <p:txBody>
          <a:bodyPr anchor="t">
            <a:noAutofit/>
          </a:bodyPr>
          <a:lstStyle>
            <a:lvl1pPr marL="0" indent="0" algn="ctr">
              <a:buNone/>
              <a:defRPr sz="1800">
                <a:solidFill>
                  <a:srgbClr val="8C9CA6"/>
                </a:solidFill>
              </a:defRPr>
            </a:lvl1pPr>
          </a:lstStyle>
          <a:p>
            <a:pPr lvl="0"/>
            <a:r>
              <a:rPr lang="en-US" smtClean="0"/>
              <a:t>Job Title Here</a:t>
            </a:r>
            <a:endParaRPr lang="en-US"/>
          </a:p>
        </p:txBody>
      </p:sp>
      <p:sp>
        <p:nvSpPr>
          <p:cNvPr id="3" name="Pentagon 2"/>
          <p:cNvSpPr/>
          <p:nvPr userDrawn="1"/>
        </p:nvSpPr>
        <p:spPr>
          <a:xfrm>
            <a:off x="310895" y="3345750"/>
            <a:ext cx="2889504" cy="494759"/>
          </a:xfrm>
          <a:prstGeom prst="homePlate">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1" name="Chevron 30"/>
          <p:cNvSpPr/>
          <p:nvPr userDrawn="1"/>
        </p:nvSpPr>
        <p:spPr>
          <a:xfrm>
            <a:off x="3204252" y="3345750"/>
            <a:ext cx="2889504" cy="494759"/>
          </a:xfrm>
          <a:prstGeom prst="chevron">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2" name="Chevron 31"/>
          <p:cNvSpPr/>
          <p:nvPr userDrawn="1"/>
        </p:nvSpPr>
        <p:spPr>
          <a:xfrm>
            <a:off x="6097609" y="3345750"/>
            <a:ext cx="2889504" cy="494759"/>
          </a:xfrm>
          <a:prstGeom prst="chevron">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3" name="Chevron 32"/>
          <p:cNvSpPr/>
          <p:nvPr userDrawn="1"/>
        </p:nvSpPr>
        <p:spPr>
          <a:xfrm>
            <a:off x="8990967" y="3345750"/>
            <a:ext cx="2889504" cy="494759"/>
          </a:xfrm>
          <a:prstGeom prst="chevron">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7" name="Picture Placeholder 10"/>
          <p:cNvSpPr>
            <a:spLocks noGrp="1" noChangeAspect="1"/>
          </p:cNvSpPr>
          <p:nvPr>
            <p:ph type="pic" sz="quarter" idx="26"/>
          </p:nvPr>
        </p:nvSpPr>
        <p:spPr>
          <a:xfrm>
            <a:off x="6455392" y="1589809"/>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454759" y="3176715"/>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0" name="Text Placeholder 29"/>
          <p:cNvSpPr>
            <a:spLocks noGrp="1"/>
          </p:cNvSpPr>
          <p:nvPr>
            <p:ph type="body" sz="quarter" idx="28" hasCustomPrompt="1"/>
          </p:nvPr>
        </p:nvSpPr>
        <p:spPr>
          <a:xfrm>
            <a:off x="6454759" y="3950472"/>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5" name="Text Placeholder 29"/>
          <p:cNvSpPr>
            <a:spLocks noGrp="1"/>
          </p:cNvSpPr>
          <p:nvPr>
            <p:ph type="body" sz="quarter" idx="24" hasCustomPrompt="1"/>
          </p:nvPr>
        </p:nvSpPr>
        <p:spPr>
          <a:xfrm>
            <a:off x="3553345" y="3438467"/>
            <a:ext cx="2121408" cy="311784"/>
          </a:xfrm>
        </p:spPr>
        <p:txBody>
          <a:bodyPr anchor="ctr">
            <a:normAutofit/>
          </a:bodyPr>
          <a:lstStyle>
            <a:lvl1pPr marL="0" indent="0" algn="ctr">
              <a:buNone/>
              <a:defRPr sz="2200">
                <a:solidFill>
                  <a:schemeClr val="bg1"/>
                </a:solidFill>
              </a:defRPr>
            </a:lvl1pPr>
          </a:lstStyle>
          <a:p>
            <a:pPr lvl="0"/>
            <a:r>
              <a:rPr lang="en-US" smtClean="0"/>
              <a:t>Name Here</a:t>
            </a:r>
            <a:endParaRPr lang="en-US"/>
          </a:p>
        </p:txBody>
      </p:sp>
      <p:sp>
        <p:nvSpPr>
          <p:cNvPr id="63" name="Text Placeholder 29"/>
          <p:cNvSpPr>
            <a:spLocks noGrp="1"/>
          </p:cNvSpPr>
          <p:nvPr>
            <p:ph type="body" sz="quarter" idx="30" hasCustomPrompt="1"/>
          </p:nvPr>
        </p:nvSpPr>
        <p:spPr>
          <a:xfrm>
            <a:off x="9393235" y="3438467"/>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0" name="Text Placeholder 29"/>
          <p:cNvSpPr>
            <a:spLocks noGrp="1"/>
          </p:cNvSpPr>
          <p:nvPr>
            <p:ph type="body" sz="quarter" idx="18" hasCustomPrompt="1"/>
          </p:nvPr>
        </p:nvSpPr>
        <p:spPr>
          <a:xfrm>
            <a:off x="579706" y="3438467"/>
            <a:ext cx="2121408" cy="311784"/>
          </a:xfrm>
        </p:spPr>
        <p:txBody>
          <a:bodyPr anchor="ctr">
            <a:normAutofit/>
          </a:bodyPr>
          <a:lstStyle>
            <a:lvl1pPr marL="0" indent="0" algn="ctr">
              <a:buNone/>
              <a:defRPr sz="2200">
                <a:solidFill>
                  <a:schemeClr val="bg1"/>
                </a:solidFill>
              </a:defRPr>
            </a:lvl1pPr>
          </a:lstStyle>
          <a:p>
            <a:pPr lvl="0"/>
            <a:r>
              <a:rPr lang="en-US" smtClean="0"/>
              <a:t>Name Here</a:t>
            </a:r>
            <a:endParaRPr lang="en-US"/>
          </a:p>
        </p:txBody>
      </p:sp>
      <p:sp>
        <p:nvSpPr>
          <p:cNvPr id="59" name="Text Placeholder 29"/>
          <p:cNvSpPr>
            <a:spLocks noGrp="1"/>
          </p:cNvSpPr>
          <p:nvPr>
            <p:ph type="body" sz="quarter" idx="27" hasCustomPrompt="1"/>
          </p:nvPr>
        </p:nvSpPr>
        <p:spPr>
          <a:xfrm>
            <a:off x="6454759" y="3438467"/>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316270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picture portfolio">
    <p:spTree>
      <p:nvGrpSpPr>
        <p:cNvPr id="1" name=""/>
        <p:cNvGrpSpPr/>
        <p:nvPr/>
      </p:nvGrpSpPr>
      <p:grpSpPr>
        <a:xfrm>
          <a:off x="0" y="0"/>
          <a:ext cx="0" cy="0"/>
          <a:chOff x="0" y="0"/>
          <a:chExt cx="0" cy="0"/>
        </a:xfrm>
      </p:grpSpPr>
      <p:sp>
        <p:nvSpPr>
          <p:cNvPr id="17" name="Date Placeholder 3"/>
          <p:cNvSpPr>
            <a:spLocks noGrp="1"/>
          </p:cNvSpPr>
          <p:nvPr>
            <p:ph type="dt" sz="half" idx="10"/>
          </p:nvPr>
        </p:nvSpPr>
        <p:spPr>
          <a:xfrm>
            <a:off x="4031479" y="6356350"/>
            <a:ext cx="1543821" cy="365125"/>
          </a:xfrm>
        </p:spPr>
        <p:txBody>
          <a:bodyPr/>
          <a:lstStyle>
            <a:lvl1pPr>
              <a:defRPr>
                <a:solidFill>
                  <a:srgbClr val="273339"/>
                </a:solidFill>
              </a:defRPr>
            </a:lvl1pPr>
          </a:lstStyle>
          <a:p>
            <a:r>
              <a:rPr lang="en-US" smtClean="0"/>
              <a:t>your date here</a:t>
            </a:r>
            <a:endParaRPr lang="en-US"/>
          </a:p>
        </p:txBody>
      </p:sp>
      <p:sp>
        <p:nvSpPr>
          <p:cNvPr id="18" name="Footer Placeholder 4"/>
          <p:cNvSpPr>
            <a:spLocks noGrp="1"/>
          </p:cNvSpPr>
          <p:nvPr>
            <p:ph type="ftr" sz="quarter" idx="11"/>
          </p:nvPr>
        </p:nvSpPr>
        <p:spPr>
          <a:xfrm>
            <a:off x="5850147" y="6356350"/>
            <a:ext cx="4114800" cy="365125"/>
          </a:xfrm>
        </p:spPr>
        <p:txBody>
          <a:bodyPr/>
          <a:lstStyle>
            <a:lvl1pPr algn="ctr">
              <a:defRPr>
                <a:solidFill>
                  <a:srgbClr val="273339"/>
                </a:solidFill>
              </a:defRPr>
            </a:lvl1pPr>
          </a:lstStyle>
          <a:p>
            <a:r>
              <a:rPr lang="en-US" smtClean="0"/>
              <a:t>större - a multipurpose PowerPoint template</a:t>
            </a:r>
            <a:endParaRPr lang="en-US"/>
          </a:p>
        </p:txBody>
      </p:sp>
      <p:sp>
        <p:nvSpPr>
          <p:cNvPr id="19" name="Slide Number Placeholder 5"/>
          <p:cNvSpPr>
            <a:spLocks noGrp="1"/>
          </p:cNvSpPr>
          <p:nvPr>
            <p:ph type="sldNum" sz="quarter" idx="12"/>
          </p:nvPr>
        </p:nvSpPr>
        <p:spPr>
          <a:xfrm>
            <a:off x="10239794" y="6356350"/>
            <a:ext cx="1114005" cy="365125"/>
          </a:xfrm>
        </p:spPr>
        <p:txBody>
          <a:bodyPr/>
          <a:lstStyle>
            <a:lvl1pPr>
              <a:defRPr>
                <a:solidFill>
                  <a:srgbClr val="273339"/>
                </a:solidFill>
              </a:defRPr>
            </a:lvl1pPr>
          </a:lstStyle>
          <a:p>
            <a:fld id="{6E18DBF4-37B7-4C4F-9728-A1C100B177EE}" type="slidenum">
              <a:rPr lang="en-US" smtClean="0"/>
              <a:pPr/>
              <a:t>‹#›</a:t>
            </a:fld>
            <a:endParaRPr lang="en-US"/>
          </a:p>
        </p:txBody>
      </p:sp>
      <p:sp>
        <p:nvSpPr>
          <p:cNvPr id="22" name="Rectangle 21"/>
          <p:cNvSpPr/>
          <p:nvPr userDrawn="1"/>
        </p:nvSpPr>
        <p:spPr>
          <a:xfrm>
            <a:off x="313730" y="418032"/>
            <a:ext cx="168296" cy="2118739"/>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Text Placeholder 29"/>
          <p:cNvSpPr>
            <a:spLocks noGrp="1"/>
          </p:cNvSpPr>
          <p:nvPr>
            <p:ph type="body" sz="quarter" idx="27" hasCustomPrompt="1"/>
          </p:nvPr>
        </p:nvSpPr>
        <p:spPr>
          <a:xfrm>
            <a:off x="449646" y="3380693"/>
            <a:ext cx="2596896" cy="2862322"/>
          </a:xfrm>
        </p:spPr>
        <p:txBody>
          <a:bodyPr anchor="ctr">
            <a:spAutoFit/>
          </a:bodyPr>
          <a:lstStyle>
            <a:lvl1pPr marL="0" indent="457200" algn="just">
              <a:buNone/>
              <a:defRPr sz="2000">
                <a:solidFill>
                  <a:srgbClr val="324D5E"/>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4" name="TextBox 23"/>
          <p:cNvSpPr txBox="1"/>
          <p:nvPr userDrawn="1"/>
        </p:nvSpPr>
        <p:spPr>
          <a:xfrm>
            <a:off x="0" y="2758941"/>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27" name="Picture Placeholder 10"/>
          <p:cNvSpPr>
            <a:spLocks noGrp="1" noChangeAspect="1"/>
          </p:cNvSpPr>
          <p:nvPr>
            <p:ph type="pic" sz="quarter" idx="14"/>
          </p:nvPr>
        </p:nvSpPr>
        <p:spPr>
          <a:xfrm>
            <a:off x="3084289" y="1"/>
            <a:ext cx="9107711" cy="6858000"/>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0" name="Text Placeholder 29"/>
          <p:cNvSpPr>
            <a:spLocks noGrp="1"/>
          </p:cNvSpPr>
          <p:nvPr>
            <p:ph type="body" sz="quarter" idx="18" hasCustomPrompt="1"/>
          </p:nvPr>
        </p:nvSpPr>
        <p:spPr>
          <a:xfrm>
            <a:off x="647752" y="509008"/>
            <a:ext cx="5188204" cy="1006429"/>
          </a:xfrm>
        </p:spPr>
        <p:txBody>
          <a:bodyPr anchor="ctr">
            <a:spAutoFit/>
          </a:bodyPr>
          <a:lstStyle>
            <a:lvl1pPr marL="0" indent="0" algn="l">
              <a:buNone/>
              <a:defRPr sz="6600" b="1" cap="all" baseline="0">
                <a:solidFill>
                  <a:schemeClr val="tx2">
                    <a:lumMod val="50000"/>
                  </a:schemeClr>
                </a:solidFill>
              </a:defRPr>
            </a:lvl1pPr>
          </a:lstStyle>
          <a:p>
            <a:pPr lvl="0"/>
            <a:r>
              <a:rPr lang="en-US" smtClean="0"/>
              <a:t>Name Here</a:t>
            </a:r>
            <a:endParaRPr lang="en-US"/>
          </a:p>
        </p:txBody>
      </p:sp>
      <p:sp>
        <p:nvSpPr>
          <p:cNvPr id="21" name="Text Placeholder 29"/>
          <p:cNvSpPr>
            <a:spLocks noGrp="1"/>
          </p:cNvSpPr>
          <p:nvPr>
            <p:ph type="body" sz="quarter" idx="22" hasCustomPrompt="1"/>
          </p:nvPr>
        </p:nvSpPr>
        <p:spPr>
          <a:xfrm>
            <a:off x="647752" y="1699086"/>
            <a:ext cx="5188204" cy="757130"/>
          </a:xfrm>
        </p:spPr>
        <p:txBody>
          <a:bodyPr anchor="t">
            <a:spAutoFit/>
          </a:bodyPr>
          <a:lstStyle>
            <a:lvl1pPr marL="0" indent="0" algn="l">
              <a:buNone/>
              <a:defRPr sz="4800" cap="none" baseline="0">
                <a:solidFill>
                  <a:schemeClr val="tx2">
                    <a:lumMod val="50000"/>
                  </a:schemeClr>
                </a:solidFill>
              </a:defRPr>
            </a:lvl1pPr>
          </a:lstStyle>
          <a:p>
            <a:pPr lvl="0"/>
            <a:r>
              <a:rPr lang="en-US" smtClean="0"/>
              <a:t>Job Title Here</a:t>
            </a:r>
            <a:endParaRPr lang="en-US"/>
          </a:p>
        </p:txBody>
      </p:sp>
      <p:sp>
        <p:nvSpPr>
          <p:cNvPr id="25" name="TextBox 24"/>
          <p:cNvSpPr txBox="1"/>
          <p:nvPr userDrawn="1"/>
        </p:nvSpPr>
        <p:spPr>
          <a:xfrm>
            <a:off x="3007854" y="5662506"/>
            <a:ext cx="825867" cy="1862048"/>
          </a:xfrm>
          <a:prstGeom prst="rect">
            <a:avLst/>
          </a:prstGeom>
          <a:noFill/>
        </p:spPr>
        <p:txBody>
          <a:bodyPr wrap="none" rtlCol="0">
            <a:spAutoFit/>
          </a:bodyPr>
          <a:lstStyle/>
          <a:p>
            <a:r>
              <a:rPr lang="en-US" sz="11500" b="1" smtClean="0">
                <a:solidFill>
                  <a:schemeClr val="bg1"/>
                </a:solidFill>
              </a:rPr>
              <a:t>”</a:t>
            </a:r>
            <a:endParaRPr lang="en-US" sz="11500" b="1">
              <a:solidFill>
                <a:schemeClr val="bg1"/>
              </a:solidFill>
            </a:endParaRPr>
          </a:p>
        </p:txBody>
      </p:sp>
      <p:grpSp>
        <p:nvGrpSpPr>
          <p:cNvPr id="34" name="Group 33"/>
          <p:cNvGrpSpPr/>
          <p:nvPr userDrawn="1"/>
        </p:nvGrpSpPr>
        <p:grpSpPr>
          <a:xfrm>
            <a:off x="0" y="6766560"/>
            <a:ext cx="3081528"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0834794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55800"/>
            <a:ext cx="10515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2" y="-9731"/>
            <a:ext cx="94360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85979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9591945" y="-1"/>
            <a:ext cx="2600055" cy="1957811"/>
          </a:xfrm>
        </p:spPr>
        <p:txBody>
          <a:bodyPr/>
          <a:lstStyle/>
          <a:p>
            <a:endParaRPr lang="en-US"/>
          </a:p>
        </p:txBody>
      </p:sp>
      <p:sp>
        <p:nvSpPr>
          <p:cNvPr id="16" name="Rectangle 15"/>
          <p:cNvSpPr/>
          <p:nvPr userDrawn="1"/>
        </p:nvSpPr>
        <p:spPr>
          <a:xfrm>
            <a:off x="9594616" y="0"/>
            <a:ext cx="2597384" cy="1955800"/>
          </a:xfrm>
          <a:prstGeom prst="rect">
            <a:avLst/>
          </a:prstGeom>
          <a:solidFill>
            <a:srgbClr val="7BB2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9595104" y="1955800"/>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3802815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p:cNvSpPr/>
          <p:nvPr userDrawn="1"/>
        </p:nvSpPr>
        <p:spPr>
          <a:xfrm>
            <a:off x="2" y="-9731"/>
            <a:ext cx="3299670" cy="3115788"/>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89517" y="440130"/>
            <a:ext cx="2920641" cy="1465591"/>
          </a:xfrm>
        </p:spPr>
        <p:txBody>
          <a:bodyPr anchor="b">
            <a:noAutofit/>
          </a:bodyPr>
          <a:lstStyle>
            <a:lvl1pPr>
              <a:defRPr sz="3200" b="1">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031479" y="6356350"/>
            <a:ext cx="1543821" cy="365125"/>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5850147" y="6356350"/>
            <a:ext cx="4114800" cy="365125"/>
          </a:xfrm>
        </p:spPr>
        <p:txBody>
          <a:bodyPr/>
          <a:lstStyle>
            <a:lvl1pPr algn="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10239794" y="6356350"/>
            <a:ext cx="1114005" cy="365125"/>
          </a:xfrm>
        </p:spPr>
        <p:txBody>
          <a:bodyPr/>
          <a:lstStyle>
            <a:lvl1pPr>
              <a:defRPr>
                <a:solidFill>
                  <a:srgbClr val="576973"/>
                </a:solidFill>
              </a:defRPr>
            </a:lvl1pPr>
          </a:lstStyle>
          <a:p>
            <a:fld id="{6E18DBF4-37B7-4C4F-9728-A1C100B177EE}" type="slidenum">
              <a:rPr lang="en-US" smtClean="0"/>
              <a:pPr/>
              <a:t>‹#›</a:t>
            </a:fld>
            <a:endParaRPr lang="en-US"/>
          </a:p>
        </p:txBody>
      </p:sp>
      <p:sp>
        <p:nvSpPr>
          <p:cNvPr id="13" name="Text Placeholder 12"/>
          <p:cNvSpPr>
            <a:spLocks noGrp="1"/>
          </p:cNvSpPr>
          <p:nvPr>
            <p:ph type="body" sz="quarter" idx="13" hasCustomPrompt="1"/>
          </p:nvPr>
        </p:nvSpPr>
        <p:spPr>
          <a:xfrm>
            <a:off x="189517" y="1958585"/>
            <a:ext cx="2920641" cy="638175"/>
          </a:xfrm>
        </p:spPr>
        <p:txBody>
          <a:bodyPr vert="horz" lIns="91440" tIns="45720" rIns="91440" bIns="45720" rtlCol="0">
            <a:normAutofit/>
          </a:bodyPr>
          <a:lstStyle>
            <a:lvl1pPr marL="228600" indent="-228600">
              <a:buNone/>
              <a:defRPr lang="en-US" sz="1600">
                <a:solidFill>
                  <a:schemeClr val="tx1">
                    <a:lumMod val="25000"/>
                    <a:lumOff val="75000"/>
                  </a:schemeClr>
                </a:solidFill>
              </a:defRPr>
            </a:lvl1pPr>
          </a:lstStyle>
          <a:p>
            <a:pPr marL="0" lvl="0" indent="0"/>
            <a:r>
              <a:rPr lang="en-US" smtClean="0"/>
              <a:t>Title description</a:t>
            </a:r>
            <a:endParaRPr lang="en-US"/>
          </a:p>
        </p:txBody>
      </p:sp>
      <p:sp>
        <p:nvSpPr>
          <p:cNvPr id="17" name="Picture Placeholder 10"/>
          <p:cNvSpPr>
            <a:spLocks noGrp="1" noChangeAspect="1"/>
          </p:cNvSpPr>
          <p:nvPr>
            <p:ph type="pic" sz="quarter" idx="14"/>
          </p:nvPr>
        </p:nvSpPr>
        <p:spPr>
          <a:xfrm>
            <a:off x="0" y="3338285"/>
            <a:ext cx="3303064" cy="2487168"/>
          </a:xfrm>
        </p:spPr>
        <p:txBody>
          <a:bodyPr/>
          <a:lstStyle/>
          <a:p>
            <a:endParaRPr lang="en-US"/>
          </a:p>
        </p:txBody>
      </p:sp>
      <p:sp>
        <p:nvSpPr>
          <p:cNvPr id="18" name="Rectangle 17"/>
          <p:cNvSpPr/>
          <p:nvPr userDrawn="1"/>
        </p:nvSpPr>
        <p:spPr>
          <a:xfrm>
            <a:off x="0" y="3338285"/>
            <a:ext cx="3299672" cy="2484614"/>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userDrawn="1"/>
        </p:nvGrpSpPr>
        <p:grpSpPr>
          <a:xfrm>
            <a:off x="0" y="6766560"/>
            <a:ext cx="3300984"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2116609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72227" y="1701800"/>
            <a:ext cx="6837173" cy="4356100"/>
          </a:xfrm>
        </p:spPr>
        <p:txBody>
          <a:bodyPr/>
          <a:lstStyle/>
          <a:p>
            <a:endParaRPr lang="en-US"/>
          </a:p>
        </p:txBody>
      </p:sp>
      <p:sp>
        <p:nvSpPr>
          <p:cNvPr id="15" name="Text Placeholder 2"/>
          <p:cNvSpPr>
            <a:spLocks noGrp="1"/>
          </p:cNvSpPr>
          <p:nvPr>
            <p:ph type="body" idx="1"/>
          </p:nvPr>
        </p:nvSpPr>
        <p:spPr>
          <a:xfrm>
            <a:off x="482600" y="2257196"/>
            <a:ext cx="4026883" cy="2314804"/>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1701800"/>
            <a:ext cx="4026883" cy="424732"/>
          </a:xfrm>
        </p:spPr>
        <p:txBody>
          <a:bodyPr vert="horz" lIns="91440" tIns="45720" rIns="91440" bIns="45720" rtlCol="0" anchor="ctr">
            <a:spAutoFit/>
          </a:bodyPr>
          <a:lstStyle>
            <a:lvl1pPr marL="228600" indent="-228600">
              <a:buNone/>
              <a:defRPr lang="en-US" sz="2400" b="1" cap="all" baseline="0">
                <a:solidFill>
                  <a:srgbClr val="47464B"/>
                </a:solidFill>
              </a:defRPr>
            </a:lvl1pPr>
          </a:lstStyle>
          <a:p>
            <a:pPr marL="0" lvl="0" indent="0"/>
            <a:r>
              <a:rPr lang="en-US" smtClean="0"/>
              <a:t>Insert some title here</a:t>
            </a:r>
            <a:endParaRPr lang="en-US"/>
          </a:p>
        </p:txBody>
      </p:sp>
      <p:grpSp>
        <p:nvGrpSpPr>
          <p:cNvPr id="16" name="Group 15"/>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6145378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11226801" cy="3117518"/>
          </a:xfrm>
        </p:spPr>
        <p:txBody>
          <a:bodyPr/>
          <a:lstStyle/>
          <a:p>
            <a:endParaRPr lang="en-US"/>
          </a:p>
        </p:txBody>
      </p:sp>
      <p:sp>
        <p:nvSpPr>
          <p:cNvPr id="15" name="Text Placeholder 2"/>
          <p:cNvSpPr>
            <a:spLocks noGrp="1"/>
          </p:cNvSpPr>
          <p:nvPr>
            <p:ph type="body" idx="1"/>
          </p:nvPr>
        </p:nvSpPr>
        <p:spPr>
          <a:xfrm>
            <a:off x="482599" y="5221786"/>
            <a:ext cx="11226801" cy="981015"/>
          </a:xfrm>
        </p:spPr>
        <p:txBody>
          <a:bodyPr>
            <a:normAutofit/>
          </a:bodyPr>
          <a:lstStyle>
            <a:lvl1pPr marL="0" indent="0">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600" y="4754538"/>
            <a:ext cx="11226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16" name="Group 15"/>
          <p:cNvGrpSpPr/>
          <p:nvPr userDrawn="1"/>
        </p:nvGrpSpPr>
        <p:grpSpPr>
          <a:xfrm>
            <a:off x="0" y="6766560"/>
            <a:ext cx="12192000" cy="91440"/>
            <a:chOff x="0" y="4480421"/>
            <a:chExt cx="12192000" cy="91440"/>
          </a:xfrm>
        </p:grpSpPr>
        <p:sp>
          <p:nvSpPr>
            <p:cNvPr id="18" name="Rectangle 1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615695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5130801" cy="3117518"/>
          </a:xfrm>
        </p:spPr>
        <p:txBody>
          <a:bodyPr/>
          <a:lstStyle/>
          <a:p>
            <a:endParaRPr lang="en-US"/>
          </a:p>
        </p:txBody>
      </p:sp>
      <p:sp>
        <p:nvSpPr>
          <p:cNvPr id="15" name="Text Placeholder 2"/>
          <p:cNvSpPr>
            <a:spLocks noGrp="1"/>
          </p:cNvSpPr>
          <p:nvPr>
            <p:ph type="body" idx="1"/>
          </p:nvPr>
        </p:nvSpPr>
        <p:spPr>
          <a:xfrm>
            <a:off x="482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16" name="Chart Placeholder 8"/>
          <p:cNvSpPr>
            <a:spLocks noGrp="1"/>
          </p:cNvSpPr>
          <p:nvPr>
            <p:ph type="chart" sz="quarter" idx="16"/>
          </p:nvPr>
        </p:nvSpPr>
        <p:spPr>
          <a:xfrm>
            <a:off x="6578599" y="1425678"/>
            <a:ext cx="5130801" cy="3117518"/>
          </a:xfrm>
        </p:spPr>
        <p:txBody>
          <a:bodyPr/>
          <a:lstStyle/>
          <a:p>
            <a:endParaRPr lang="en-US"/>
          </a:p>
        </p:txBody>
      </p:sp>
      <p:sp>
        <p:nvSpPr>
          <p:cNvPr id="18" name="Text Placeholder 2"/>
          <p:cNvSpPr>
            <a:spLocks noGrp="1"/>
          </p:cNvSpPr>
          <p:nvPr>
            <p:ph type="body" idx="17"/>
          </p:nvPr>
        </p:nvSpPr>
        <p:spPr>
          <a:xfrm>
            <a:off x="6578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9" name="Text Placeholder 12"/>
          <p:cNvSpPr>
            <a:spLocks noGrp="1"/>
          </p:cNvSpPr>
          <p:nvPr>
            <p:ph type="body" sz="quarter" idx="18" hasCustomPrompt="1"/>
          </p:nvPr>
        </p:nvSpPr>
        <p:spPr>
          <a:xfrm>
            <a:off x="6578600"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0" name="Group 19"/>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128199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3556001" cy="3117518"/>
          </a:xfrm>
        </p:spPr>
        <p:txBody>
          <a:bodyPr/>
          <a:lstStyle/>
          <a:p>
            <a:endParaRPr lang="en-US"/>
          </a:p>
        </p:txBody>
      </p:sp>
      <p:sp>
        <p:nvSpPr>
          <p:cNvPr id="15" name="Text Placeholder 2"/>
          <p:cNvSpPr>
            <a:spLocks noGrp="1"/>
          </p:cNvSpPr>
          <p:nvPr>
            <p:ph type="body" idx="1"/>
          </p:nvPr>
        </p:nvSpPr>
        <p:spPr>
          <a:xfrm>
            <a:off x="482599"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6" name="Chart Placeholder 8"/>
          <p:cNvSpPr>
            <a:spLocks noGrp="1"/>
          </p:cNvSpPr>
          <p:nvPr>
            <p:ph type="chart" sz="quarter" idx="16"/>
          </p:nvPr>
        </p:nvSpPr>
        <p:spPr>
          <a:xfrm>
            <a:off x="4318000" y="1425678"/>
            <a:ext cx="3556001" cy="3117518"/>
          </a:xfrm>
        </p:spPr>
        <p:txBody>
          <a:bodyPr/>
          <a:lstStyle/>
          <a:p>
            <a:endParaRPr lang="en-US"/>
          </a:p>
        </p:txBody>
      </p:sp>
      <p:sp>
        <p:nvSpPr>
          <p:cNvPr id="27" name="Text Placeholder 2"/>
          <p:cNvSpPr>
            <a:spLocks noGrp="1"/>
          </p:cNvSpPr>
          <p:nvPr>
            <p:ph type="body" idx="17"/>
          </p:nvPr>
        </p:nvSpPr>
        <p:spPr>
          <a:xfrm>
            <a:off x="43180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8" name="Text Placeholder 12"/>
          <p:cNvSpPr>
            <a:spLocks noGrp="1"/>
          </p:cNvSpPr>
          <p:nvPr>
            <p:ph type="body" sz="quarter" idx="18" hasCustomPrompt="1"/>
          </p:nvPr>
        </p:nvSpPr>
        <p:spPr>
          <a:xfrm>
            <a:off x="43180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9" name="Chart Placeholder 8"/>
          <p:cNvSpPr>
            <a:spLocks noGrp="1"/>
          </p:cNvSpPr>
          <p:nvPr>
            <p:ph type="chart" sz="quarter" idx="19"/>
          </p:nvPr>
        </p:nvSpPr>
        <p:spPr>
          <a:xfrm>
            <a:off x="8153400" y="1425678"/>
            <a:ext cx="3556001" cy="3117518"/>
          </a:xfrm>
        </p:spPr>
        <p:txBody>
          <a:bodyPr/>
          <a:lstStyle/>
          <a:p>
            <a:endParaRPr lang="en-US"/>
          </a:p>
        </p:txBody>
      </p:sp>
      <p:sp>
        <p:nvSpPr>
          <p:cNvPr id="30" name="Text Placeholder 2"/>
          <p:cNvSpPr>
            <a:spLocks noGrp="1"/>
          </p:cNvSpPr>
          <p:nvPr>
            <p:ph type="body" idx="20"/>
          </p:nvPr>
        </p:nvSpPr>
        <p:spPr>
          <a:xfrm>
            <a:off x="81534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1" name="Text Placeholder 12"/>
          <p:cNvSpPr>
            <a:spLocks noGrp="1"/>
          </p:cNvSpPr>
          <p:nvPr>
            <p:ph type="body" sz="quarter" idx="21" hasCustomPrompt="1"/>
          </p:nvPr>
        </p:nvSpPr>
        <p:spPr>
          <a:xfrm>
            <a:off x="81534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0274800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5">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06667"/>
            <a:ext cx="2641601" cy="3117518"/>
          </a:xfrm>
        </p:spPr>
        <p:txBody>
          <a:bodyPr/>
          <a:lstStyle/>
          <a:p>
            <a:endParaRPr lang="en-US"/>
          </a:p>
        </p:txBody>
      </p:sp>
      <p:sp>
        <p:nvSpPr>
          <p:cNvPr id="15" name="Text Placeholder 2"/>
          <p:cNvSpPr>
            <a:spLocks noGrp="1"/>
          </p:cNvSpPr>
          <p:nvPr>
            <p:ph type="body" idx="1"/>
          </p:nvPr>
        </p:nvSpPr>
        <p:spPr>
          <a:xfrm>
            <a:off x="482599" y="5053307"/>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692664"/>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25" name="Chart Placeholder 8"/>
          <p:cNvSpPr>
            <a:spLocks noGrp="1"/>
          </p:cNvSpPr>
          <p:nvPr>
            <p:ph type="chart" sz="quarter" idx="16"/>
          </p:nvPr>
        </p:nvSpPr>
        <p:spPr>
          <a:xfrm>
            <a:off x="3344333" y="1425678"/>
            <a:ext cx="2641601" cy="3117518"/>
          </a:xfrm>
        </p:spPr>
        <p:txBody>
          <a:bodyPr/>
          <a:lstStyle/>
          <a:p>
            <a:endParaRPr lang="en-US"/>
          </a:p>
        </p:txBody>
      </p:sp>
      <p:sp>
        <p:nvSpPr>
          <p:cNvPr id="32" name="Text Placeholder 2"/>
          <p:cNvSpPr>
            <a:spLocks noGrp="1"/>
          </p:cNvSpPr>
          <p:nvPr>
            <p:ph type="body" idx="17"/>
          </p:nvPr>
        </p:nvSpPr>
        <p:spPr>
          <a:xfrm>
            <a:off x="3344333"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3" name="Text Placeholder 12"/>
          <p:cNvSpPr>
            <a:spLocks noGrp="1"/>
          </p:cNvSpPr>
          <p:nvPr>
            <p:ph type="body" sz="quarter" idx="18" hasCustomPrompt="1"/>
          </p:nvPr>
        </p:nvSpPr>
        <p:spPr>
          <a:xfrm>
            <a:off x="3344334"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34" name="Chart Placeholder 8"/>
          <p:cNvSpPr>
            <a:spLocks noGrp="1"/>
          </p:cNvSpPr>
          <p:nvPr>
            <p:ph type="chart" sz="quarter" idx="19"/>
          </p:nvPr>
        </p:nvSpPr>
        <p:spPr>
          <a:xfrm>
            <a:off x="6206067" y="1425678"/>
            <a:ext cx="2641601" cy="3117518"/>
          </a:xfrm>
        </p:spPr>
        <p:txBody>
          <a:bodyPr/>
          <a:lstStyle/>
          <a:p>
            <a:endParaRPr lang="en-US"/>
          </a:p>
        </p:txBody>
      </p:sp>
      <p:sp>
        <p:nvSpPr>
          <p:cNvPr id="35" name="Text Placeholder 2"/>
          <p:cNvSpPr>
            <a:spLocks noGrp="1"/>
          </p:cNvSpPr>
          <p:nvPr>
            <p:ph type="body" idx="20"/>
          </p:nvPr>
        </p:nvSpPr>
        <p:spPr>
          <a:xfrm>
            <a:off x="6206067"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6" name="Text Placeholder 12"/>
          <p:cNvSpPr>
            <a:spLocks noGrp="1"/>
          </p:cNvSpPr>
          <p:nvPr>
            <p:ph type="body" sz="quarter" idx="21" hasCustomPrompt="1"/>
          </p:nvPr>
        </p:nvSpPr>
        <p:spPr>
          <a:xfrm>
            <a:off x="6206067"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37" name="Chart Placeholder 8"/>
          <p:cNvSpPr>
            <a:spLocks noGrp="1"/>
          </p:cNvSpPr>
          <p:nvPr>
            <p:ph type="chart" sz="quarter" idx="22"/>
          </p:nvPr>
        </p:nvSpPr>
        <p:spPr>
          <a:xfrm>
            <a:off x="9067800" y="1425678"/>
            <a:ext cx="2641601" cy="3117518"/>
          </a:xfrm>
        </p:spPr>
        <p:txBody>
          <a:bodyPr/>
          <a:lstStyle/>
          <a:p>
            <a:endParaRPr lang="en-US"/>
          </a:p>
        </p:txBody>
      </p:sp>
      <p:sp>
        <p:nvSpPr>
          <p:cNvPr id="38" name="Text Placeholder 2"/>
          <p:cNvSpPr>
            <a:spLocks noGrp="1"/>
          </p:cNvSpPr>
          <p:nvPr>
            <p:ph type="body" idx="23"/>
          </p:nvPr>
        </p:nvSpPr>
        <p:spPr>
          <a:xfrm>
            <a:off x="9067800"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9" name="Text Placeholder 12"/>
          <p:cNvSpPr>
            <a:spLocks noGrp="1"/>
          </p:cNvSpPr>
          <p:nvPr>
            <p:ph type="body" sz="quarter" idx="24" hasCustomPrompt="1"/>
          </p:nvPr>
        </p:nvSpPr>
        <p:spPr>
          <a:xfrm>
            <a:off x="9067801"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2481174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6">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5905500" y="2360118"/>
            <a:ext cx="5803900" cy="3697781"/>
          </a:xfrm>
        </p:spPr>
        <p:txBody>
          <a:bodyPr/>
          <a:lstStyle/>
          <a:p>
            <a:endParaRPr lang="en-US"/>
          </a:p>
        </p:txBody>
      </p:sp>
      <p:sp>
        <p:nvSpPr>
          <p:cNvPr id="15" name="Text Placeholder 2"/>
          <p:cNvSpPr>
            <a:spLocks noGrp="1"/>
          </p:cNvSpPr>
          <p:nvPr>
            <p:ph type="body" idx="1"/>
          </p:nvPr>
        </p:nvSpPr>
        <p:spPr>
          <a:xfrm>
            <a:off x="482600" y="4254499"/>
            <a:ext cx="45720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6" name="Text Placeholder 12"/>
          <p:cNvSpPr>
            <a:spLocks noGrp="1"/>
          </p:cNvSpPr>
          <p:nvPr>
            <p:ph type="body" sz="quarter" idx="16" hasCustomPrompt="1"/>
          </p:nvPr>
        </p:nvSpPr>
        <p:spPr>
          <a:xfrm>
            <a:off x="5905500" y="1689557"/>
            <a:ext cx="5803900" cy="666924"/>
          </a:xfrm>
          <a:solidFill>
            <a:schemeClr val="bg2"/>
          </a:solidFill>
          <a:ln>
            <a:solidFill>
              <a:schemeClr val="bg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4" name="Chart Placeholder 8"/>
          <p:cNvSpPr>
            <a:spLocks noGrp="1"/>
          </p:cNvSpPr>
          <p:nvPr>
            <p:ph type="chart" sz="quarter" idx="17"/>
          </p:nvPr>
        </p:nvSpPr>
        <p:spPr>
          <a:xfrm>
            <a:off x="482600" y="2360117"/>
            <a:ext cx="4572000" cy="1767381"/>
          </a:xfrm>
        </p:spPr>
        <p:txBody>
          <a:bodyPr/>
          <a:lstStyle/>
          <a:p>
            <a:endParaRPr lang="en-US"/>
          </a:p>
        </p:txBody>
      </p:sp>
      <p:sp>
        <p:nvSpPr>
          <p:cNvPr id="25" name="Text Placeholder 12"/>
          <p:cNvSpPr>
            <a:spLocks noGrp="1"/>
          </p:cNvSpPr>
          <p:nvPr>
            <p:ph type="body" sz="quarter" idx="18" hasCustomPrompt="1"/>
          </p:nvPr>
        </p:nvSpPr>
        <p:spPr>
          <a:xfrm>
            <a:off x="482600" y="1689557"/>
            <a:ext cx="4572000" cy="666924"/>
          </a:xfrm>
          <a:solidFill>
            <a:schemeClr val="bg2">
              <a:lumMod val="20000"/>
              <a:lumOff val="80000"/>
            </a:schemeClr>
          </a:solidFill>
          <a:ln>
            <a:solidFill>
              <a:schemeClr val="bg2">
                <a:lumMod val="20000"/>
                <a:lumOff val="80000"/>
              </a:schemeClr>
            </a:solidFill>
          </a:ln>
        </p:spPr>
        <p:txBody>
          <a:bodyPr vert="horz" wrap="square" lIns="91440" tIns="45720" rIns="91440" bIns="45720" rtlCol="0" anchor="ctr">
            <a:no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887666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25678"/>
            <a:ext cx="10515600" cy="475128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dirty="0" smtClean="0"/>
              <a:t>5/30/2017</a:t>
            </a:r>
            <a:endParaRPr lang="en-US" dirty="0"/>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tr-TR" dirty="0" smtClean="0"/>
              <a:t>http://mufredat.meb.gov.tr</a:t>
            </a:r>
            <a:endParaRPr lang="en-US" dirty="0"/>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4" name="Group 13"/>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78850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7">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Text Placeholder 2"/>
          <p:cNvSpPr>
            <a:spLocks noGrp="1"/>
          </p:cNvSpPr>
          <p:nvPr>
            <p:ph type="body" idx="1"/>
          </p:nvPr>
        </p:nvSpPr>
        <p:spPr>
          <a:xfrm>
            <a:off x="482600"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4" name="Chart Placeholder 8"/>
          <p:cNvSpPr>
            <a:spLocks noGrp="1"/>
          </p:cNvSpPr>
          <p:nvPr>
            <p:ph type="chart" sz="quarter" idx="17"/>
          </p:nvPr>
        </p:nvSpPr>
        <p:spPr>
          <a:xfrm>
            <a:off x="482600" y="2360117"/>
            <a:ext cx="5143500" cy="1767381"/>
          </a:xfrm>
          <a:ln>
            <a:solidFill>
              <a:schemeClr val="accent3"/>
            </a:solidFill>
          </a:ln>
        </p:spPr>
        <p:txBody>
          <a:bodyPr/>
          <a:lstStyle/>
          <a:p>
            <a:endParaRPr lang="en-US"/>
          </a:p>
        </p:txBody>
      </p:sp>
      <p:sp>
        <p:nvSpPr>
          <p:cNvPr id="25" name="Text Placeholder 12"/>
          <p:cNvSpPr>
            <a:spLocks noGrp="1"/>
          </p:cNvSpPr>
          <p:nvPr>
            <p:ph type="body" sz="quarter" idx="18" hasCustomPrompt="1"/>
          </p:nvPr>
        </p:nvSpPr>
        <p:spPr>
          <a:xfrm>
            <a:off x="482600"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Text Placeholder 2"/>
          <p:cNvSpPr>
            <a:spLocks noGrp="1"/>
          </p:cNvSpPr>
          <p:nvPr>
            <p:ph type="body" idx="19"/>
          </p:nvPr>
        </p:nvSpPr>
        <p:spPr>
          <a:xfrm>
            <a:off x="6565901"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7" name="Chart Placeholder 8"/>
          <p:cNvSpPr>
            <a:spLocks noGrp="1"/>
          </p:cNvSpPr>
          <p:nvPr>
            <p:ph type="chart" sz="quarter" idx="20"/>
          </p:nvPr>
        </p:nvSpPr>
        <p:spPr>
          <a:xfrm>
            <a:off x="6565901" y="2360117"/>
            <a:ext cx="5143500" cy="1767381"/>
          </a:xfrm>
          <a:ln>
            <a:solidFill>
              <a:schemeClr val="accent3"/>
            </a:solidFill>
          </a:ln>
        </p:spPr>
        <p:txBody>
          <a:bodyPr/>
          <a:lstStyle/>
          <a:p>
            <a:endParaRPr lang="en-US"/>
          </a:p>
        </p:txBody>
      </p:sp>
      <p:sp>
        <p:nvSpPr>
          <p:cNvPr id="28" name="Text Placeholder 12"/>
          <p:cNvSpPr>
            <a:spLocks noGrp="1"/>
          </p:cNvSpPr>
          <p:nvPr>
            <p:ph type="body" sz="quarter" idx="21" hasCustomPrompt="1"/>
          </p:nvPr>
        </p:nvSpPr>
        <p:spPr>
          <a:xfrm>
            <a:off x="6565901"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640552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8">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51435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6565901" y="3939862"/>
            <a:ext cx="514350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9078599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 9">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985520" y="1419645"/>
            <a:ext cx="464058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7068821" y="1419645"/>
            <a:ext cx="464058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985520" y="3939862"/>
            <a:ext cx="464058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7068821" y="3939862"/>
            <a:ext cx="464058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3" name="Text Placeholder 12"/>
          <p:cNvSpPr>
            <a:spLocks noGrp="1"/>
          </p:cNvSpPr>
          <p:nvPr>
            <p:ph type="body" sz="quarter" idx="26" hasCustomPrompt="1"/>
          </p:nvPr>
        </p:nvSpPr>
        <p:spPr>
          <a:xfrm>
            <a:off x="482600" y="1419645"/>
            <a:ext cx="502920" cy="498733"/>
          </a:xfrm>
          <a:solidFill>
            <a:schemeClr val="accent1">
              <a:lumMod val="75000"/>
            </a:schemeClr>
          </a:solidFill>
          <a:ln>
            <a:solidFill>
              <a:schemeClr val="accent1"/>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4" name="Text Placeholder 12"/>
          <p:cNvSpPr>
            <a:spLocks noGrp="1"/>
          </p:cNvSpPr>
          <p:nvPr>
            <p:ph type="body" sz="quarter" idx="27" hasCustomPrompt="1"/>
          </p:nvPr>
        </p:nvSpPr>
        <p:spPr>
          <a:xfrm>
            <a:off x="482600" y="3939862"/>
            <a:ext cx="502920" cy="498733"/>
          </a:xfrm>
          <a:solidFill>
            <a:schemeClr val="accent3">
              <a:lumMod val="75000"/>
            </a:schemeClr>
          </a:solidFill>
          <a:ln>
            <a:solidFill>
              <a:schemeClr val="accent3"/>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5" name="Text Placeholder 12"/>
          <p:cNvSpPr>
            <a:spLocks noGrp="1"/>
          </p:cNvSpPr>
          <p:nvPr>
            <p:ph type="body" sz="quarter" idx="28" hasCustomPrompt="1"/>
          </p:nvPr>
        </p:nvSpPr>
        <p:spPr>
          <a:xfrm>
            <a:off x="6565901" y="1419645"/>
            <a:ext cx="502920" cy="498733"/>
          </a:xfrm>
          <a:solidFill>
            <a:schemeClr val="accent4">
              <a:lumMod val="75000"/>
            </a:schemeClr>
          </a:solidFill>
          <a:ln>
            <a:solidFill>
              <a:schemeClr val="accent4"/>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6" name="Text Placeholder 12"/>
          <p:cNvSpPr>
            <a:spLocks noGrp="1"/>
          </p:cNvSpPr>
          <p:nvPr>
            <p:ph type="body" sz="quarter" idx="29" hasCustomPrompt="1"/>
          </p:nvPr>
        </p:nvSpPr>
        <p:spPr>
          <a:xfrm>
            <a:off x="6565901" y="3939862"/>
            <a:ext cx="502920" cy="498733"/>
          </a:xfrm>
          <a:solidFill>
            <a:schemeClr val="accent5">
              <a:lumMod val="75000"/>
            </a:schemeClr>
          </a:solidFill>
          <a:ln>
            <a:solidFill>
              <a:schemeClr val="accent5"/>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grpSp>
        <p:nvGrpSpPr>
          <p:cNvPr id="26" name="Group 2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2394396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 10">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482600" y="4450660"/>
            <a:ext cx="11226801"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82600" y="3952140"/>
            <a:ext cx="11226801"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3422156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 1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3568699"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3568699"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4311651" y="1918165"/>
            <a:ext cx="3568699"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4311651" y="1419645"/>
            <a:ext cx="3568699"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3568699"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3568699"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4311651" y="4438382"/>
            <a:ext cx="3568699"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311651" y="3939862"/>
            <a:ext cx="3568699"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Chart Placeholder 8"/>
          <p:cNvSpPr>
            <a:spLocks noGrp="1"/>
          </p:cNvSpPr>
          <p:nvPr>
            <p:ph type="chart" sz="quarter" idx="26"/>
          </p:nvPr>
        </p:nvSpPr>
        <p:spPr>
          <a:xfrm>
            <a:off x="8140702" y="1918165"/>
            <a:ext cx="3568699" cy="1767381"/>
          </a:xfrm>
          <a:solidFill>
            <a:schemeClr val="accent2">
              <a:alpha val="30000"/>
            </a:schemeClr>
          </a:solidFill>
          <a:ln>
            <a:solidFill>
              <a:schemeClr val="accent2"/>
            </a:solidFill>
          </a:ln>
        </p:spPr>
        <p:txBody>
          <a:bodyPr/>
          <a:lstStyle/>
          <a:p>
            <a:endParaRPr lang="en-US"/>
          </a:p>
        </p:txBody>
      </p:sp>
      <p:sp>
        <p:nvSpPr>
          <p:cNvPr id="33" name="Text Placeholder 12"/>
          <p:cNvSpPr>
            <a:spLocks noGrp="1"/>
          </p:cNvSpPr>
          <p:nvPr>
            <p:ph type="body" sz="quarter" idx="27" hasCustomPrompt="1"/>
          </p:nvPr>
        </p:nvSpPr>
        <p:spPr>
          <a:xfrm>
            <a:off x="8140702" y="1419645"/>
            <a:ext cx="3568699" cy="498733"/>
          </a:xfrm>
          <a:solidFill>
            <a:schemeClr val="accent2"/>
          </a:solidFill>
          <a:ln>
            <a:solidFill>
              <a:schemeClr val="accent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4" name="Chart Placeholder 8"/>
          <p:cNvSpPr>
            <a:spLocks noGrp="1"/>
          </p:cNvSpPr>
          <p:nvPr>
            <p:ph type="chart" sz="quarter" idx="28"/>
          </p:nvPr>
        </p:nvSpPr>
        <p:spPr>
          <a:xfrm>
            <a:off x="8140702" y="4438382"/>
            <a:ext cx="3568699" cy="1767381"/>
          </a:xfrm>
          <a:solidFill>
            <a:schemeClr val="accent6">
              <a:alpha val="30000"/>
            </a:schemeClr>
          </a:solidFill>
          <a:ln>
            <a:solidFill>
              <a:schemeClr val="accent6"/>
            </a:solidFill>
          </a:ln>
        </p:spPr>
        <p:txBody>
          <a:bodyPr/>
          <a:lstStyle/>
          <a:p>
            <a:endParaRPr lang="en-US"/>
          </a:p>
        </p:txBody>
      </p:sp>
      <p:sp>
        <p:nvSpPr>
          <p:cNvPr id="35" name="Text Placeholder 12"/>
          <p:cNvSpPr>
            <a:spLocks noGrp="1"/>
          </p:cNvSpPr>
          <p:nvPr>
            <p:ph type="body" sz="quarter" idx="29" hasCustomPrompt="1"/>
          </p:nvPr>
        </p:nvSpPr>
        <p:spPr>
          <a:xfrm>
            <a:off x="8140702" y="3939862"/>
            <a:ext cx="3568699"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36" name="Group 3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74840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1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2443305"/>
            <a:ext cx="3556001" cy="3117518"/>
          </a:xfrm>
        </p:spPr>
        <p:txBody>
          <a:bodyPr/>
          <a:lstStyle/>
          <a:p>
            <a:endParaRPr lang="en-US"/>
          </a:p>
        </p:txBody>
      </p:sp>
      <p:sp>
        <p:nvSpPr>
          <p:cNvPr id="17" name="Text Placeholder 12"/>
          <p:cNvSpPr>
            <a:spLocks noGrp="1"/>
          </p:cNvSpPr>
          <p:nvPr>
            <p:ph type="body" sz="quarter" idx="15" hasCustomPrompt="1"/>
          </p:nvPr>
        </p:nvSpPr>
        <p:spPr>
          <a:xfrm>
            <a:off x="482599"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6" name="Chart Placeholder 8"/>
          <p:cNvSpPr>
            <a:spLocks noGrp="1"/>
          </p:cNvSpPr>
          <p:nvPr>
            <p:ph type="chart" sz="quarter" idx="16"/>
          </p:nvPr>
        </p:nvSpPr>
        <p:spPr>
          <a:xfrm>
            <a:off x="4318000" y="2443305"/>
            <a:ext cx="3556001" cy="3117518"/>
          </a:xfrm>
        </p:spPr>
        <p:txBody>
          <a:bodyPr/>
          <a:lstStyle/>
          <a:p>
            <a:endParaRPr lang="en-US"/>
          </a:p>
        </p:txBody>
      </p:sp>
      <p:sp>
        <p:nvSpPr>
          <p:cNvPr id="28" name="Text Placeholder 12"/>
          <p:cNvSpPr>
            <a:spLocks noGrp="1"/>
          </p:cNvSpPr>
          <p:nvPr>
            <p:ph type="body" sz="quarter" idx="18" hasCustomPrompt="1"/>
          </p:nvPr>
        </p:nvSpPr>
        <p:spPr>
          <a:xfrm>
            <a:off x="43180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9" name="Chart Placeholder 8"/>
          <p:cNvSpPr>
            <a:spLocks noGrp="1"/>
          </p:cNvSpPr>
          <p:nvPr>
            <p:ph type="chart" sz="quarter" idx="19"/>
          </p:nvPr>
        </p:nvSpPr>
        <p:spPr>
          <a:xfrm>
            <a:off x="8153400" y="2443305"/>
            <a:ext cx="3556001" cy="3117518"/>
          </a:xfrm>
        </p:spPr>
        <p:txBody>
          <a:bodyPr/>
          <a:lstStyle/>
          <a:p>
            <a:endParaRPr lang="en-US"/>
          </a:p>
        </p:txBody>
      </p:sp>
      <p:sp>
        <p:nvSpPr>
          <p:cNvPr id="31" name="Text Placeholder 12"/>
          <p:cNvSpPr>
            <a:spLocks noGrp="1"/>
          </p:cNvSpPr>
          <p:nvPr>
            <p:ph type="body" sz="quarter" idx="21" hasCustomPrompt="1"/>
          </p:nvPr>
        </p:nvSpPr>
        <p:spPr>
          <a:xfrm>
            <a:off x="81534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3" name="Text Placeholder 12"/>
          <p:cNvSpPr>
            <a:spLocks noGrp="1"/>
          </p:cNvSpPr>
          <p:nvPr>
            <p:ph type="body" sz="quarter" idx="22" hasCustomPrompt="1"/>
          </p:nvPr>
        </p:nvSpPr>
        <p:spPr>
          <a:xfrm>
            <a:off x="1625598"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sp>
        <p:nvSpPr>
          <p:cNvPr id="24" name="Text Placeholder 12"/>
          <p:cNvSpPr>
            <a:spLocks noGrp="1"/>
          </p:cNvSpPr>
          <p:nvPr>
            <p:ph type="body" sz="quarter" idx="23" hasCustomPrompt="1"/>
          </p:nvPr>
        </p:nvSpPr>
        <p:spPr>
          <a:xfrm>
            <a:off x="54609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sp>
        <p:nvSpPr>
          <p:cNvPr id="25" name="Text Placeholder 12"/>
          <p:cNvSpPr>
            <a:spLocks noGrp="1"/>
          </p:cNvSpPr>
          <p:nvPr>
            <p:ph type="body" sz="quarter" idx="24" hasCustomPrompt="1"/>
          </p:nvPr>
        </p:nvSpPr>
        <p:spPr>
          <a:xfrm>
            <a:off x="92963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grpSp>
        <p:nvGrpSpPr>
          <p:cNvPr id="22" name="Group 21"/>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7871616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rt and mockup">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Chart Placeholder 5"/>
          <p:cNvSpPr>
            <a:spLocks noGrp="1"/>
          </p:cNvSpPr>
          <p:nvPr>
            <p:ph type="chart" sz="quarter" idx="23"/>
          </p:nvPr>
        </p:nvSpPr>
        <p:spPr>
          <a:xfrm>
            <a:off x="1273978" y="1965559"/>
            <a:ext cx="4581144" cy="2587752"/>
          </a:xfrm>
        </p:spPr>
        <p:txBody>
          <a:bodyPr/>
          <a:lstStyle/>
          <a:p>
            <a:endParaRPr lang="en-US"/>
          </a:p>
        </p:txBody>
      </p:sp>
      <p:grpSp>
        <p:nvGrpSpPr>
          <p:cNvPr id="40" name="Group 39"/>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197889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3703712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block arcs gray">
    <p:spTree>
      <p:nvGrpSpPr>
        <p:cNvPr id="1" name=""/>
        <p:cNvGrpSpPr/>
        <p:nvPr/>
      </p:nvGrpSpPr>
      <p:grpSpPr>
        <a:xfrm>
          <a:off x="0" y="0"/>
          <a:ext cx="0" cy="0"/>
          <a:chOff x="0" y="0"/>
          <a:chExt cx="0" cy="0"/>
        </a:xfrm>
      </p:grpSpPr>
      <p:grpSp>
        <p:nvGrpSpPr>
          <p:cNvPr id="3" name="Group 2"/>
          <p:cNvGrpSpPr/>
          <p:nvPr userDrawn="1"/>
        </p:nvGrpSpPr>
        <p:grpSpPr>
          <a:xfrm>
            <a:off x="2060575" y="1614640"/>
            <a:ext cx="8070850" cy="4356172"/>
            <a:chOff x="2060575" y="1614640"/>
            <a:chExt cx="8070850" cy="4356172"/>
          </a:xfrm>
          <a:gradFill>
            <a:gsLst>
              <a:gs pos="58000">
                <a:srgbClr val="C2C2C2"/>
              </a:gs>
              <a:gs pos="0">
                <a:schemeClr val="bg1">
                  <a:lumMod val="95000"/>
                </a:schemeClr>
              </a:gs>
              <a:gs pos="100000">
                <a:schemeClr val="bg1">
                  <a:lumMod val="50000"/>
                </a:schemeClr>
              </a:gs>
            </a:gsLst>
            <a:lin ang="0" scaled="1"/>
          </a:gradFill>
        </p:grpSpPr>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26" name="Group 25"/>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1024211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602161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Content Placeholder 2"/>
          <p:cNvSpPr>
            <a:spLocks noGrp="1"/>
          </p:cNvSpPr>
          <p:nvPr>
            <p:ph sz="half" idx="1"/>
          </p:nvPr>
        </p:nvSpPr>
        <p:spPr>
          <a:xfrm>
            <a:off x="838200" y="1643174"/>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Content Placeholder 3"/>
          <p:cNvSpPr>
            <a:spLocks noGrp="1"/>
          </p:cNvSpPr>
          <p:nvPr>
            <p:ph sz="half" idx="2"/>
          </p:nvPr>
        </p:nvSpPr>
        <p:spPr>
          <a:xfrm>
            <a:off x="6172200" y="1643174"/>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1339866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block arcs gray">
    <p:spTree>
      <p:nvGrpSpPr>
        <p:cNvPr id="1" name=""/>
        <p:cNvGrpSpPr/>
        <p:nvPr/>
      </p:nvGrpSpPr>
      <p:grpSpPr>
        <a:xfrm>
          <a:off x="0" y="0"/>
          <a:ext cx="0" cy="0"/>
          <a:chOff x="0" y="0"/>
          <a:chExt cx="0" cy="0"/>
        </a:xfrm>
      </p:grpSpPr>
      <p:grpSp>
        <p:nvGrpSpPr>
          <p:cNvPr id="3" name="Group 2"/>
          <p:cNvGrpSpPr/>
          <p:nvPr userDrawn="1"/>
        </p:nvGrpSpPr>
        <p:grpSpPr>
          <a:xfrm>
            <a:off x="838200" y="1614640"/>
            <a:ext cx="10510314" cy="4356172"/>
            <a:chOff x="838200" y="1614640"/>
            <a:chExt cx="10510314" cy="4356172"/>
          </a:xfrm>
          <a:gradFill flip="none" rotWithShape="1">
            <a:gsLst>
              <a:gs pos="58000">
                <a:srgbClr val="C2C2C2"/>
              </a:gs>
              <a:gs pos="0">
                <a:schemeClr val="bg1">
                  <a:lumMod val="95000"/>
                </a:schemeClr>
              </a:gs>
              <a:gs pos="100000">
                <a:schemeClr val="bg1">
                  <a:lumMod val="50000"/>
                </a:schemeClr>
              </a:gs>
            </a:gsLst>
            <a:lin ang="0" scaled="1"/>
            <a:tileRect/>
          </a:gradFill>
        </p:grpSpPr>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9589462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atrix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userDrawn="1">
            <p:ph type="body" sz="quarter" idx="25"/>
          </p:nvPr>
        </p:nvSpPr>
        <p:spPr>
          <a:xfrm>
            <a:off x="482599" y="1992954"/>
            <a:ext cx="5613400" cy="1815764"/>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Text Placeholder 5"/>
          <p:cNvSpPr>
            <a:spLocks noGrp="1"/>
          </p:cNvSpPr>
          <p:nvPr>
            <p:ph type="body" sz="quarter" idx="26"/>
          </p:nvPr>
        </p:nvSpPr>
        <p:spPr>
          <a:xfrm>
            <a:off x="482599" y="4277940"/>
            <a:ext cx="5613400" cy="1802097"/>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5" name="Text Placeholder 5"/>
          <p:cNvSpPr>
            <a:spLocks noGrp="1"/>
          </p:cNvSpPr>
          <p:nvPr userDrawn="1">
            <p:ph type="body" sz="quarter" idx="27"/>
          </p:nvPr>
        </p:nvSpPr>
        <p:spPr>
          <a:xfrm>
            <a:off x="6096001" y="1992954"/>
            <a:ext cx="5613400" cy="1815764"/>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6" name="Text Placeholder 5"/>
          <p:cNvSpPr>
            <a:spLocks noGrp="1"/>
          </p:cNvSpPr>
          <p:nvPr userDrawn="1">
            <p:ph type="body" sz="quarter" idx="28"/>
          </p:nvPr>
        </p:nvSpPr>
        <p:spPr>
          <a:xfrm>
            <a:off x="6096001" y="4277940"/>
            <a:ext cx="5613400" cy="1802097"/>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1" name="Text Placeholder 12"/>
          <p:cNvSpPr>
            <a:spLocks noGrp="1"/>
          </p:cNvSpPr>
          <p:nvPr userDrawn="1">
            <p:ph type="body" sz="quarter" idx="23" hasCustomPrompt="1"/>
          </p:nvPr>
        </p:nvSpPr>
        <p:spPr>
          <a:xfrm>
            <a:off x="482599" y="3875314"/>
            <a:ext cx="5613401" cy="420914"/>
          </a:xfr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2" name="Text Placeholder 12"/>
          <p:cNvSpPr>
            <a:spLocks noGrp="1"/>
          </p:cNvSpPr>
          <p:nvPr userDrawn="1">
            <p:ph type="body" sz="quarter" idx="24" hasCustomPrompt="1"/>
          </p:nvPr>
        </p:nvSpPr>
        <p:spPr>
          <a:xfrm>
            <a:off x="6096000" y="3875314"/>
            <a:ext cx="5613401" cy="420914"/>
          </a:xfrm>
          <a:solidFill>
            <a:schemeClr val="accent5"/>
          </a:solidFill>
          <a:ln>
            <a:solidFill>
              <a:schemeClr val="accent5"/>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Text Placeholder 12"/>
          <p:cNvSpPr>
            <a:spLocks noGrp="1"/>
          </p:cNvSpPr>
          <p:nvPr userDrawn="1">
            <p:ph type="body" sz="quarter" idx="21" hasCustomPrompt="1"/>
          </p:nvPr>
        </p:nvSpPr>
        <p:spPr>
          <a:xfrm>
            <a:off x="482599" y="1581184"/>
            <a:ext cx="5613401" cy="420914"/>
          </a:xfrm>
          <a:solidFill>
            <a:schemeClr val="accent1"/>
          </a:solidFill>
          <a:ln>
            <a:solidFill>
              <a:schemeClr val="accent1"/>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0" name="Text Placeholder 12"/>
          <p:cNvSpPr>
            <a:spLocks noGrp="1"/>
          </p:cNvSpPr>
          <p:nvPr userDrawn="1">
            <p:ph type="body" sz="quarter" idx="22" hasCustomPrompt="1"/>
          </p:nvPr>
        </p:nvSpPr>
        <p:spPr>
          <a:xfrm>
            <a:off x="6096000" y="1581184"/>
            <a:ext cx="5613401" cy="420914"/>
          </a:xfr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6365169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atrix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482599" y="1452153"/>
            <a:ext cx="5613401" cy="232257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82599" y="3902745"/>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096000" y="1452153"/>
            <a:ext cx="5613401" cy="2322576"/>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096000" y="3902745"/>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2"/>
          <p:cNvSpPr>
            <a:spLocks noGrp="1"/>
          </p:cNvSpPr>
          <p:nvPr userDrawn="1">
            <p:ph type="body" sz="quarter" idx="21" hasCustomPrompt="1"/>
          </p:nvPr>
        </p:nvSpPr>
        <p:spPr>
          <a:xfrm rot="16200000">
            <a:off x="-287709" y="2222461"/>
            <a:ext cx="2322576" cy="781960"/>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4" name="Text Placeholder 12"/>
          <p:cNvSpPr>
            <a:spLocks noGrp="1"/>
          </p:cNvSpPr>
          <p:nvPr userDrawn="1">
            <p:ph type="body" sz="quarter" idx="22" hasCustomPrompt="1"/>
          </p:nvPr>
        </p:nvSpPr>
        <p:spPr>
          <a:xfrm rot="16200000">
            <a:off x="-287563" y="4672908"/>
            <a:ext cx="2322285" cy="781960"/>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5" name="Text Placeholder 12"/>
          <p:cNvSpPr>
            <a:spLocks noGrp="1"/>
          </p:cNvSpPr>
          <p:nvPr>
            <p:ph type="body" sz="quarter" idx="23" hasCustomPrompt="1"/>
          </p:nvPr>
        </p:nvSpPr>
        <p:spPr>
          <a:xfrm rot="16200000">
            <a:off x="5325692" y="2222462"/>
            <a:ext cx="2322576" cy="781960"/>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6" name="Text Placeholder 12"/>
          <p:cNvSpPr>
            <a:spLocks noGrp="1"/>
          </p:cNvSpPr>
          <p:nvPr>
            <p:ph type="body" sz="quarter" idx="24" hasCustomPrompt="1"/>
          </p:nvPr>
        </p:nvSpPr>
        <p:spPr>
          <a:xfrm rot="16200000">
            <a:off x="5325838" y="4672908"/>
            <a:ext cx="2322285" cy="781960"/>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cxnSp>
        <p:nvCxnSpPr>
          <p:cNvPr id="6" name="Straight Connector 5"/>
          <p:cNvCxnSpPr/>
          <p:nvPr userDrawn="1"/>
        </p:nvCxnSpPr>
        <p:spPr>
          <a:xfrm>
            <a:off x="482599" y="1452153"/>
            <a:ext cx="781960" cy="93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5"/>
          <p:cNvSpPr>
            <a:spLocks noGrp="1"/>
          </p:cNvSpPr>
          <p:nvPr>
            <p:ph type="body" sz="quarter" idx="26"/>
          </p:nvPr>
        </p:nvSpPr>
        <p:spPr>
          <a:xfrm>
            <a:off x="1264560"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6" name="Text Placeholder 5"/>
          <p:cNvSpPr>
            <a:spLocks noGrp="1"/>
          </p:cNvSpPr>
          <p:nvPr>
            <p:ph type="body" sz="quarter" idx="28"/>
          </p:nvPr>
        </p:nvSpPr>
        <p:spPr>
          <a:xfrm>
            <a:off x="6877961"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7" name="Text Placeholder 5"/>
          <p:cNvSpPr>
            <a:spLocks noGrp="1"/>
          </p:cNvSpPr>
          <p:nvPr>
            <p:ph type="body" sz="quarter" idx="25"/>
          </p:nvPr>
        </p:nvSpPr>
        <p:spPr>
          <a:xfrm>
            <a:off x="1264560"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8" name="Text Placeholder 5"/>
          <p:cNvSpPr>
            <a:spLocks noGrp="1"/>
          </p:cNvSpPr>
          <p:nvPr>
            <p:ph type="body" sz="quarter" idx="27"/>
          </p:nvPr>
        </p:nvSpPr>
        <p:spPr>
          <a:xfrm>
            <a:off x="6877961"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30" name="Group 29"/>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2111079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atrix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482599" y="1553028"/>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82599" y="3875314"/>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096000" y="1553028"/>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096000" y="3875314"/>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2"/>
          <p:cNvSpPr>
            <a:spLocks noGrp="1"/>
          </p:cNvSpPr>
          <p:nvPr userDrawn="1">
            <p:ph type="body" sz="quarter" idx="21" hasCustomPrompt="1"/>
          </p:nvPr>
        </p:nvSpPr>
        <p:spPr>
          <a:xfrm rot="16200000">
            <a:off x="-287563" y="2323191"/>
            <a:ext cx="2322285" cy="781960"/>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4" name="Text Placeholder 12"/>
          <p:cNvSpPr>
            <a:spLocks noGrp="1"/>
          </p:cNvSpPr>
          <p:nvPr userDrawn="1">
            <p:ph type="body" sz="quarter" idx="22" hasCustomPrompt="1"/>
          </p:nvPr>
        </p:nvSpPr>
        <p:spPr>
          <a:xfrm rot="16200000">
            <a:off x="-287563" y="4645476"/>
            <a:ext cx="2322285" cy="781960"/>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Text Placeholder 12"/>
          <p:cNvSpPr>
            <a:spLocks noGrp="1"/>
          </p:cNvSpPr>
          <p:nvPr>
            <p:ph type="body" sz="quarter" idx="24" hasCustomPrompt="1"/>
          </p:nvPr>
        </p:nvSpPr>
        <p:spPr>
          <a:xfrm rot="5400000">
            <a:off x="10157278" y="2323192"/>
            <a:ext cx="2322285" cy="781960"/>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Text Placeholder 12"/>
          <p:cNvSpPr>
            <a:spLocks noGrp="1"/>
          </p:cNvSpPr>
          <p:nvPr>
            <p:ph type="body" sz="quarter" idx="25" hasCustomPrompt="1"/>
          </p:nvPr>
        </p:nvSpPr>
        <p:spPr>
          <a:xfrm rot="5400000">
            <a:off x="10157278" y="4645476"/>
            <a:ext cx="2322285" cy="781960"/>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8" name="Text Placeholder 5"/>
          <p:cNvSpPr>
            <a:spLocks noGrp="1"/>
          </p:cNvSpPr>
          <p:nvPr>
            <p:ph type="body" sz="quarter" idx="27"/>
          </p:nvPr>
        </p:nvSpPr>
        <p:spPr>
          <a:xfrm>
            <a:off x="1264560" y="1572039"/>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9" name="Text Placeholder 5"/>
          <p:cNvSpPr>
            <a:spLocks noGrp="1"/>
          </p:cNvSpPr>
          <p:nvPr>
            <p:ph type="body" sz="quarter" idx="28"/>
          </p:nvPr>
        </p:nvSpPr>
        <p:spPr>
          <a:xfrm>
            <a:off x="1264560" y="3894550"/>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0" name="Text Placeholder 5"/>
          <p:cNvSpPr>
            <a:spLocks noGrp="1"/>
          </p:cNvSpPr>
          <p:nvPr>
            <p:ph type="body" sz="quarter" idx="29"/>
          </p:nvPr>
        </p:nvSpPr>
        <p:spPr>
          <a:xfrm>
            <a:off x="6900862" y="1572039"/>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1" name="Text Placeholder 5"/>
          <p:cNvSpPr>
            <a:spLocks noGrp="1"/>
          </p:cNvSpPr>
          <p:nvPr>
            <p:ph type="body" sz="quarter" idx="30"/>
          </p:nvPr>
        </p:nvSpPr>
        <p:spPr>
          <a:xfrm>
            <a:off x="6900862" y="3894550"/>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26" hasCustomPrompt="1"/>
          </p:nvPr>
        </p:nvSpPr>
        <p:spPr>
          <a:xfrm>
            <a:off x="5291138" y="3060700"/>
            <a:ext cx="1609725" cy="1611313"/>
          </a:xfrm>
          <a:prstGeom prst="ellipse">
            <a:avLst/>
          </a:prstGeom>
          <a:solidFill>
            <a:schemeClr val="bg1"/>
          </a:solidFill>
          <a:ln>
            <a:solidFill>
              <a:schemeClr val="bg1">
                <a:lumMod val="85000"/>
              </a:schemeClr>
            </a:solidFill>
          </a:ln>
        </p:spPr>
        <p:txBody>
          <a:bodyPr lIns="0" rIns="0" anchor="ctr">
            <a:normAutofit/>
          </a:bodyPr>
          <a:lstStyle>
            <a:lvl1pPr marL="0" indent="0" algn="ctr">
              <a:buNone/>
              <a:defRPr sz="2000" b="1" cap="all" baseline="0">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mtClean="0"/>
              <a:t>Strategy</a:t>
            </a:r>
            <a:endParaRPr lang="en-US"/>
          </a:p>
        </p:txBody>
      </p:sp>
      <p:grpSp>
        <p:nvGrpSpPr>
          <p:cNvPr id="30" name="Group 29"/>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574315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atrix 4">
    <p:spTree>
      <p:nvGrpSpPr>
        <p:cNvPr id="1" name=""/>
        <p:cNvGrpSpPr/>
        <p:nvPr/>
      </p:nvGrpSpPr>
      <p:grpSpPr>
        <a:xfrm>
          <a:off x="0" y="0"/>
          <a:ext cx="0" cy="0"/>
          <a:chOff x="0" y="0"/>
          <a:chExt cx="0" cy="0"/>
        </a:xfrm>
      </p:grpSpPr>
      <p:sp>
        <p:nvSpPr>
          <p:cNvPr id="31" name="Text Placeholder 12"/>
          <p:cNvSpPr>
            <a:spLocks noGrp="1"/>
          </p:cNvSpPr>
          <p:nvPr>
            <p:ph type="body" sz="quarter" idx="33" hasCustomPrompt="1"/>
          </p:nvPr>
        </p:nvSpPr>
        <p:spPr>
          <a:xfrm rot="16200000">
            <a:off x="-127688" y="2741910"/>
            <a:ext cx="2002536" cy="781960"/>
          </a:xfrm>
          <a:prstGeom prst="snip1Rect">
            <a:avLst/>
          </a:prstGeom>
          <a:solidFill>
            <a:schemeClr val="accent1"/>
          </a:solidFill>
          <a:ln>
            <a:solidFill>
              <a:schemeClr val="accent1"/>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1264559" y="2056884"/>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264559" y="4134447"/>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486980" y="2056884"/>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486980" y="4134447"/>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12"/>
          <p:cNvSpPr>
            <a:spLocks noGrp="1"/>
          </p:cNvSpPr>
          <p:nvPr userDrawn="1">
            <p:ph type="body" sz="quarter" idx="22" hasCustomPrompt="1"/>
          </p:nvPr>
        </p:nvSpPr>
        <p:spPr>
          <a:xfrm rot="16200000">
            <a:off x="-165203" y="4782246"/>
            <a:ext cx="2077565" cy="781960"/>
          </a:xfrm>
          <a:prstGeom prst="snip1Rect">
            <a:avLst/>
          </a:prstGeom>
          <a:solidFill>
            <a:schemeClr val="accent2"/>
          </a:solidFill>
          <a:ln>
            <a:solidFill>
              <a:schemeClr val="accent2"/>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0" name="Text Placeholder 12"/>
          <p:cNvSpPr>
            <a:spLocks noGrp="1"/>
          </p:cNvSpPr>
          <p:nvPr userDrawn="1">
            <p:ph type="body" sz="quarter" idx="31" hasCustomPrompt="1"/>
          </p:nvPr>
        </p:nvSpPr>
        <p:spPr>
          <a:xfrm>
            <a:off x="1264560" y="1359189"/>
            <a:ext cx="5222420" cy="772434"/>
          </a:xfrm>
          <a:prstGeom prst="snip1Rect">
            <a:avLst/>
          </a:prstGeo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2" name="Text Placeholder 12"/>
          <p:cNvSpPr>
            <a:spLocks noGrp="1"/>
          </p:cNvSpPr>
          <p:nvPr userDrawn="1">
            <p:ph type="body" sz="quarter" idx="32" hasCustomPrompt="1"/>
          </p:nvPr>
        </p:nvSpPr>
        <p:spPr>
          <a:xfrm>
            <a:off x="6486980" y="1359189"/>
            <a:ext cx="5222420" cy="772434"/>
          </a:xfrm>
          <a:prstGeom prst="snip1Rect">
            <a:avLst/>
          </a:prstGeo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52" name="Text Placeholder 5"/>
          <p:cNvSpPr>
            <a:spLocks noGrp="1"/>
          </p:cNvSpPr>
          <p:nvPr>
            <p:ph type="body" sz="quarter" idx="28"/>
          </p:nvPr>
        </p:nvSpPr>
        <p:spPr>
          <a:xfrm>
            <a:off x="126456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3" name="Text Placeholder 5"/>
          <p:cNvSpPr>
            <a:spLocks noGrp="1"/>
          </p:cNvSpPr>
          <p:nvPr>
            <p:ph type="body" sz="quarter" idx="29"/>
          </p:nvPr>
        </p:nvSpPr>
        <p:spPr>
          <a:xfrm>
            <a:off x="648698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4" name="Text Placeholder 5"/>
          <p:cNvSpPr>
            <a:spLocks noGrp="1"/>
          </p:cNvSpPr>
          <p:nvPr>
            <p:ph type="body" sz="quarter" idx="30"/>
          </p:nvPr>
        </p:nvSpPr>
        <p:spPr>
          <a:xfrm>
            <a:off x="648698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5" name="Text Placeholder 5"/>
          <p:cNvSpPr>
            <a:spLocks noGrp="1"/>
          </p:cNvSpPr>
          <p:nvPr>
            <p:ph type="body" sz="quarter" idx="27"/>
          </p:nvPr>
        </p:nvSpPr>
        <p:spPr>
          <a:xfrm>
            <a:off x="126456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9" name="Group 28"/>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9798114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1" name="Group 10"/>
          <p:cNvGrpSpPr/>
          <p:nvPr userDrawn="1"/>
        </p:nvGrpSpPr>
        <p:grpSpPr>
          <a:xfrm>
            <a:off x="3743557" y="1545751"/>
            <a:ext cx="4704887" cy="4666258"/>
            <a:chOff x="1581543" y="1298448"/>
            <a:chExt cx="4704887" cy="4666258"/>
          </a:xfrm>
        </p:grpSpPr>
        <p:grpSp>
          <p:nvGrpSpPr>
            <p:cNvPr id="10" name="Group 9"/>
            <p:cNvGrpSpPr/>
            <p:nvPr userDrawn="1"/>
          </p:nvGrpSpPr>
          <p:grpSpPr>
            <a:xfrm>
              <a:off x="1581543" y="1298448"/>
              <a:ext cx="2266926" cy="4662029"/>
              <a:chOff x="1581543" y="1298448"/>
              <a:chExt cx="2266926" cy="4662029"/>
            </a:xfrm>
          </p:grpSpPr>
          <p:sp>
            <p:nvSpPr>
              <p:cNvPr id="9" name="Teardrop 8"/>
              <p:cNvSpPr/>
              <p:nvPr userDrawn="1"/>
            </p:nvSpPr>
            <p:spPr>
              <a:xfrm rot="5400000">
                <a:off x="1581543" y="1298448"/>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ardrop 38"/>
              <p:cNvSpPr/>
              <p:nvPr userDrawn="1"/>
            </p:nvSpPr>
            <p:spPr>
              <a:xfrm>
                <a:off x="1581543" y="3693551"/>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userDrawn="1"/>
          </p:nvGrpSpPr>
          <p:grpSpPr>
            <a:xfrm rot="10800000">
              <a:off x="4006919" y="1302677"/>
              <a:ext cx="2279511" cy="4662029"/>
              <a:chOff x="1581543" y="1298448"/>
              <a:chExt cx="2279511" cy="4662029"/>
            </a:xfrm>
          </p:grpSpPr>
          <p:sp>
            <p:nvSpPr>
              <p:cNvPr id="41" name="Teardrop 40"/>
              <p:cNvSpPr/>
              <p:nvPr userDrawn="1"/>
            </p:nvSpPr>
            <p:spPr>
              <a:xfrm rot="5400000">
                <a:off x="1594128" y="1298448"/>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ardrop 41"/>
              <p:cNvSpPr/>
              <p:nvPr userDrawn="1"/>
            </p:nvSpPr>
            <p:spPr>
              <a:xfrm>
                <a:off x="1581543" y="3693551"/>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9" name="Text Placeholder 13"/>
          <p:cNvSpPr>
            <a:spLocks noGrp="1"/>
          </p:cNvSpPr>
          <p:nvPr>
            <p:ph type="body" sz="quarter" idx="13"/>
          </p:nvPr>
        </p:nvSpPr>
        <p:spPr>
          <a:xfrm>
            <a:off x="3914912" y="1721082"/>
            <a:ext cx="1920240" cy="1920240"/>
          </a:xfrm>
          <a:prstGeom prst="ellipse">
            <a:avLst/>
          </a:prstGeom>
          <a:solidFill>
            <a:schemeClr val="bg1">
              <a:lumMod val="95000"/>
            </a:schemeClr>
          </a:solidFill>
          <a:ln w="28575">
            <a:solidFill>
              <a:schemeClr val="accent1">
                <a:lumMod val="75000"/>
              </a:schemeClr>
            </a:solidFill>
          </a:ln>
        </p:spPr>
        <p:txBody>
          <a:bodyPr>
            <a:normAutofit/>
          </a:bodyPr>
          <a:lstStyle>
            <a:lvl1pPr marL="0" indent="0" algn="ctr">
              <a:buNone/>
              <a:defRPr sz="1600"/>
            </a:lvl1pPr>
          </a:lstStyle>
          <a:p>
            <a:pPr lvl="0"/>
            <a:endParaRPr lang="en-US"/>
          </a:p>
        </p:txBody>
      </p:sp>
      <p:sp>
        <p:nvSpPr>
          <p:cNvPr id="50" name="Text Placeholder 13"/>
          <p:cNvSpPr>
            <a:spLocks noGrp="1"/>
          </p:cNvSpPr>
          <p:nvPr>
            <p:ph type="body" sz="quarter" idx="14"/>
          </p:nvPr>
        </p:nvSpPr>
        <p:spPr>
          <a:xfrm>
            <a:off x="6344264" y="1721082"/>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51" name="Text Placeholder 13"/>
          <p:cNvSpPr>
            <a:spLocks noGrp="1"/>
          </p:cNvSpPr>
          <p:nvPr>
            <p:ph type="body" sz="quarter" idx="15"/>
          </p:nvPr>
        </p:nvSpPr>
        <p:spPr>
          <a:xfrm>
            <a:off x="3914912" y="4116185"/>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56" name="Text Placeholder 13"/>
          <p:cNvSpPr>
            <a:spLocks noGrp="1"/>
          </p:cNvSpPr>
          <p:nvPr>
            <p:ph type="body" sz="quarter" idx="16"/>
          </p:nvPr>
        </p:nvSpPr>
        <p:spPr>
          <a:xfrm>
            <a:off x="6344264" y="4116185"/>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15" name="TextBox 14"/>
          <p:cNvSpPr txBox="1"/>
          <p:nvPr userDrawn="1"/>
        </p:nvSpPr>
        <p:spPr>
          <a:xfrm>
            <a:off x="5589515" y="3234004"/>
            <a:ext cx="402674" cy="646331"/>
          </a:xfrm>
          <a:prstGeom prst="rect">
            <a:avLst/>
          </a:prstGeom>
          <a:noFill/>
        </p:spPr>
        <p:txBody>
          <a:bodyPr wrap="none" rtlCol="0" anchor="ctr">
            <a:spAutoFit/>
          </a:bodyPr>
          <a:lstStyle/>
          <a:p>
            <a:pPr algn="ctr"/>
            <a:r>
              <a:rPr lang="en-US" sz="3600" b="1" smtClean="0">
                <a:solidFill>
                  <a:schemeClr val="accent1">
                    <a:lumMod val="20000"/>
                    <a:lumOff val="80000"/>
                  </a:schemeClr>
                </a:solidFill>
              </a:rPr>
              <a:t>S</a:t>
            </a:r>
            <a:endParaRPr lang="en-US" sz="3600" b="1">
              <a:solidFill>
                <a:schemeClr val="accent1">
                  <a:lumMod val="20000"/>
                  <a:lumOff val="80000"/>
                </a:schemeClr>
              </a:solidFill>
            </a:endParaRPr>
          </a:p>
        </p:txBody>
      </p:sp>
      <p:sp>
        <p:nvSpPr>
          <p:cNvPr id="57" name="TextBox 56"/>
          <p:cNvSpPr txBox="1"/>
          <p:nvPr userDrawn="1"/>
        </p:nvSpPr>
        <p:spPr>
          <a:xfrm>
            <a:off x="6129361" y="3234004"/>
            <a:ext cx="603050" cy="646331"/>
          </a:xfrm>
          <a:prstGeom prst="rect">
            <a:avLst/>
          </a:prstGeom>
          <a:noFill/>
        </p:spPr>
        <p:txBody>
          <a:bodyPr wrap="none" rtlCol="0" anchor="ctr">
            <a:spAutoFit/>
          </a:bodyPr>
          <a:lstStyle/>
          <a:p>
            <a:pPr algn="ctr"/>
            <a:r>
              <a:rPr lang="en-US" sz="3600" b="1" smtClean="0">
                <a:solidFill>
                  <a:schemeClr val="accent3">
                    <a:lumMod val="40000"/>
                    <a:lumOff val="60000"/>
                  </a:schemeClr>
                </a:solidFill>
              </a:rPr>
              <a:t>W</a:t>
            </a:r>
            <a:endParaRPr lang="en-US" sz="3600" b="1">
              <a:solidFill>
                <a:schemeClr val="accent3">
                  <a:lumMod val="40000"/>
                  <a:lumOff val="60000"/>
                </a:schemeClr>
              </a:solidFill>
            </a:endParaRPr>
          </a:p>
        </p:txBody>
      </p:sp>
      <p:sp>
        <p:nvSpPr>
          <p:cNvPr id="58" name="TextBox 57"/>
          <p:cNvSpPr txBox="1"/>
          <p:nvPr userDrawn="1"/>
        </p:nvSpPr>
        <p:spPr>
          <a:xfrm>
            <a:off x="5522791" y="3892735"/>
            <a:ext cx="497252" cy="646331"/>
          </a:xfrm>
          <a:prstGeom prst="rect">
            <a:avLst/>
          </a:prstGeom>
          <a:noFill/>
        </p:spPr>
        <p:txBody>
          <a:bodyPr wrap="none" rtlCol="0" anchor="ctr">
            <a:spAutoFit/>
          </a:bodyPr>
          <a:lstStyle/>
          <a:p>
            <a:pPr algn="ctr"/>
            <a:r>
              <a:rPr lang="en-US" sz="3600" b="1" smtClean="0">
                <a:solidFill>
                  <a:schemeClr val="accent4">
                    <a:lumMod val="40000"/>
                    <a:lumOff val="60000"/>
                  </a:schemeClr>
                </a:solidFill>
              </a:rPr>
              <a:t>O</a:t>
            </a:r>
            <a:endParaRPr lang="en-US" sz="3600" b="1">
              <a:solidFill>
                <a:schemeClr val="accent4">
                  <a:lumMod val="40000"/>
                  <a:lumOff val="60000"/>
                </a:schemeClr>
              </a:solidFill>
            </a:endParaRPr>
          </a:p>
        </p:txBody>
      </p:sp>
      <p:sp>
        <p:nvSpPr>
          <p:cNvPr id="59" name="TextBox 58"/>
          <p:cNvSpPr txBox="1"/>
          <p:nvPr userDrawn="1"/>
        </p:nvSpPr>
        <p:spPr>
          <a:xfrm>
            <a:off x="6211921" y="3892735"/>
            <a:ext cx="413896" cy="646331"/>
          </a:xfrm>
          <a:prstGeom prst="rect">
            <a:avLst/>
          </a:prstGeom>
          <a:noFill/>
        </p:spPr>
        <p:txBody>
          <a:bodyPr wrap="none" rtlCol="0" anchor="ctr">
            <a:spAutoFit/>
          </a:bodyPr>
          <a:lstStyle/>
          <a:p>
            <a:pPr algn="ctr"/>
            <a:r>
              <a:rPr lang="en-US" sz="3600" b="1" smtClean="0">
                <a:solidFill>
                  <a:schemeClr val="accent6">
                    <a:lumMod val="20000"/>
                    <a:lumOff val="80000"/>
                  </a:schemeClr>
                </a:solidFill>
              </a:rPr>
              <a:t>T</a:t>
            </a:r>
            <a:endParaRPr lang="en-US" sz="3600" b="1">
              <a:solidFill>
                <a:schemeClr val="accent6">
                  <a:lumMod val="20000"/>
                  <a:lumOff val="80000"/>
                </a:schemeClr>
              </a:solidFill>
            </a:endParaRPr>
          </a:p>
        </p:txBody>
      </p:sp>
      <p:grpSp>
        <p:nvGrpSpPr>
          <p:cNvPr id="28" name="Group 27"/>
          <p:cNvGrpSpPr/>
          <p:nvPr userDrawn="1"/>
        </p:nvGrpSpPr>
        <p:grpSpPr>
          <a:xfrm>
            <a:off x="0" y="6766560"/>
            <a:ext cx="12192000" cy="91440"/>
            <a:chOff x="0" y="4480421"/>
            <a:chExt cx="12192000" cy="91440"/>
          </a:xfrm>
        </p:grpSpPr>
        <p:sp>
          <p:nvSpPr>
            <p:cNvPr id="29" name="Rectangle 28"/>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9184614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wot strength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Teardrop 8"/>
          <p:cNvSpPr/>
          <p:nvPr userDrawn="1"/>
        </p:nvSpPr>
        <p:spPr>
          <a:xfrm rot="5400000">
            <a:off x="8270775" y="2746872"/>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13"/>
          <p:cNvSpPr>
            <a:spLocks noGrp="1"/>
          </p:cNvSpPr>
          <p:nvPr userDrawn="1">
            <p:ph type="body" sz="quarter" idx="13" hasCustomPrompt="1"/>
          </p:nvPr>
        </p:nvSpPr>
        <p:spPr>
          <a:xfrm>
            <a:off x="8429224" y="2922203"/>
            <a:ext cx="1920240" cy="1920240"/>
          </a:xfrm>
          <a:prstGeom prst="ellipse">
            <a:avLst/>
          </a:prstGeom>
          <a:solidFill>
            <a:schemeClr val="bg1">
              <a:lumMod val="95000"/>
            </a:schemeClr>
          </a:solidFill>
          <a:ln w="28575">
            <a:solidFill>
              <a:schemeClr val="accent1">
                <a:lumMod val="75000"/>
              </a:schemeClr>
            </a:solidFill>
          </a:ln>
        </p:spPr>
        <p:txBody>
          <a:bodyPr lIns="0" rIns="0">
            <a:normAutofit/>
          </a:bodyPr>
          <a:lstStyle>
            <a:lvl1pPr marL="0" indent="0" algn="ctr">
              <a:buFont typeface="Arial" panose="020B0604020202020204" pitchFamily="34" charset="0"/>
              <a:buNone/>
              <a:defRPr sz="1600" baseline="0"/>
            </a:lvl1pPr>
          </a:lstStyle>
          <a:p>
            <a:pPr lvl="0"/>
            <a:r>
              <a:rPr lang="en-US" smtClean="0"/>
              <a:t>List main strengths here</a:t>
            </a:r>
          </a:p>
        </p:txBody>
      </p:sp>
      <p:sp>
        <p:nvSpPr>
          <p:cNvPr id="15" name="TextBox 14"/>
          <p:cNvSpPr txBox="1"/>
          <p:nvPr userDrawn="1"/>
        </p:nvSpPr>
        <p:spPr>
          <a:xfrm>
            <a:off x="10177919" y="4431556"/>
            <a:ext cx="402674" cy="646331"/>
          </a:xfrm>
          <a:prstGeom prst="rect">
            <a:avLst/>
          </a:prstGeom>
          <a:noFill/>
        </p:spPr>
        <p:txBody>
          <a:bodyPr wrap="none" rtlCol="0" anchor="ctr">
            <a:spAutoFit/>
          </a:bodyPr>
          <a:lstStyle/>
          <a:p>
            <a:pPr algn="ctr"/>
            <a:r>
              <a:rPr lang="en-US" sz="3600" b="1" smtClean="0">
                <a:solidFill>
                  <a:schemeClr val="accent1">
                    <a:lumMod val="20000"/>
                    <a:lumOff val="80000"/>
                  </a:schemeClr>
                </a:solidFill>
              </a:rPr>
              <a:t>S</a:t>
            </a:r>
            <a:endParaRPr lang="en-US" sz="3600" b="1">
              <a:solidFill>
                <a:schemeClr val="accent1">
                  <a:lumMod val="20000"/>
                  <a:lumOff val="80000"/>
                </a:schemeClr>
              </a:solidFill>
            </a:endParaRPr>
          </a:p>
        </p:txBody>
      </p:sp>
      <p:sp>
        <p:nvSpPr>
          <p:cNvPr id="39" name="Teardrop 38"/>
          <p:cNvSpPr/>
          <p:nvPr userDrawn="1"/>
        </p:nvSpPr>
        <p:spPr>
          <a:xfrm>
            <a:off x="9403917" y="5076110"/>
            <a:ext cx="1133784" cy="1133784"/>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1" name="Teardrop 40"/>
          <p:cNvSpPr/>
          <p:nvPr userDrawn="1"/>
        </p:nvSpPr>
        <p:spPr>
          <a:xfrm rot="16200000">
            <a:off x="10616948" y="5078225"/>
            <a:ext cx="1133784" cy="1133784"/>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2" name="Teardrop 41"/>
          <p:cNvSpPr/>
          <p:nvPr userDrawn="1"/>
        </p:nvSpPr>
        <p:spPr>
          <a:xfrm rot="10800000">
            <a:off x="10623242" y="3880335"/>
            <a:ext cx="1133784" cy="1133784"/>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Box 56"/>
          <p:cNvSpPr txBox="1"/>
          <p:nvPr userDrawn="1"/>
        </p:nvSpPr>
        <p:spPr>
          <a:xfrm>
            <a:off x="10559774" y="4699546"/>
            <a:ext cx="394660" cy="369332"/>
          </a:xfrm>
          <a:prstGeom prst="rect">
            <a:avLst/>
          </a:prstGeom>
          <a:noFill/>
        </p:spPr>
        <p:txBody>
          <a:bodyPr wrap="none" rtlCol="0" anchor="ctr">
            <a:spAutoFit/>
          </a:bodyPr>
          <a:lstStyle/>
          <a:p>
            <a:pPr algn="ctr"/>
            <a:r>
              <a:rPr lang="en-US" sz="1800" b="1" smtClean="0">
                <a:solidFill>
                  <a:schemeClr val="accent3">
                    <a:lumMod val="40000"/>
                    <a:lumOff val="60000"/>
                  </a:schemeClr>
                </a:solidFill>
              </a:rPr>
              <a:t>W</a:t>
            </a:r>
            <a:endParaRPr lang="en-US" sz="1800" b="1">
              <a:solidFill>
                <a:schemeClr val="accent3">
                  <a:lumMod val="40000"/>
                  <a:lumOff val="60000"/>
                </a:schemeClr>
              </a:solidFill>
            </a:endParaRPr>
          </a:p>
        </p:txBody>
      </p:sp>
      <p:sp>
        <p:nvSpPr>
          <p:cNvPr id="58" name="TextBox 57"/>
          <p:cNvSpPr txBox="1"/>
          <p:nvPr userDrawn="1"/>
        </p:nvSpPr>
        <p:spPr>
          <a:xfrm>
            <a:off x="10248055" y="5029005"/>
            <a:ext cx="340158" cy="369332"/>
          </a:xfrm>
          <a:prstGeom prst="rect">
            <a:avLst/>
          </a:prstGeom>
          <a:noFill/>
        </p:spPr>
        <p:txBody>
          <a:bodyPr wrap="none" rtlCol="0" anchor="ctr">
            <a:spAutoFit/>
          </a:bodyPr>
          <a:lstStyle/>
          <a:p>
            <a:pPr algn="ctr"/>
            <a:r>
              <a:rPr lang="en-US" sz="1800" b="1" smtClean="0">
                <a:solidFill>
                  <a:schemeClr val="accent4">
                    <a:lumMod val="40000"/>
                    <a:lumOff val="60000"/>
                  </a:schemeClr>
                </a:solidFill>
              </a:rPr>
              <a:t>O</a:t>
            </a:r>
            <a:endParaRPr lang="en-US" sz="1800" b="1">
              <a:solidFill>
                <a:schemeClr val="accent4">
                  <a:lumMod val="40000"/>
                  <a:lumOff val="60000"/>
                </a:schemeClr>
              </a:solidFill>
            </a:endParaRPr>
          </a:p>
        </p:txBody>
      </p:sp>
      <p:sp>
        <p:nvSpPr>
          <p:cNvPr id="59" name="TextBox 58"/>
          <p:cNvSpPr txBox="1"/>
          <p:nvPr userDrawn="1"/>
        </p:nvSpPr>
        <p:spPr>
          <a:xfrm>
            <a:off x="10592711" y="5029005"/>
            <a:ext cx="298480" cy="369332"/>
          </a:xfrm>
          <a:prstGeom prst="rect">
            <a:avLst/>
          </a:prstGeom>
          <a:noFill/>
        </p:spPr>
        <p:txBody>
          <a:bodyPr wrap="none" rtlCol="0" anchor="ctr">
            <a:spAutoFit/>
          </a:bodyPr>
          <a:lstStyle/>
          <a:p>
            <a:pPr algn="ctr"/>
            <a:r>
              <a:rPr lang="en-US" sz="1800" b="1" smtClean="0">
                <a:solidFill>
                  <a:schemeClr val="accent6">
                    <a:lumMod val="20000"/>
                    <a:lumOff val="80000"/>
                  </a:schemeClr>
                </a:solidFill>
              </a:rPr>
              <a:t>T</a:t>
            </a:r>
            <a:endParaRPr lang="en-US" sz="1800" b="1">
              <a:solidFill>
                <a:schemeClr val="accent6">
                  <a:lumMod val="20000"/>
                  <a:lumOff val="80000"/>
                </a:schemeClr>
              </a:solidFill>
            </a:endParaRPr>
          </a:p>
        </p:txBody>
      </p:sp>
      <p:sp>
        <p:nvSpPr>
          <p:cNvPr id="6" name="Text Placeholder 5"/>
          <p:cNvSpPr>
            <a:spLocks noGrp="1"/>
          </p:cNvSpPr>
          <p:nvPr userDrawn="1">
            <p:ph type="body" sz="quarter" idx="14"/>
          </p:nvPr>
        </p:nvSpPr>
        <p:spPr>
          <a:xfrm>
            <a:off x="482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userDrawn="1">
            <p:ph type="body" sz="quarter" idx="18" hasCustomPrompt="1"/>
          </p:nvPr>
        </p:nvSpPr>
        <p:spPr>
          <a:xfrm>
            <a:off x="482600" y="1709857"/>
            <a:ext cx="76708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STRENGTHS</a:t>
            </a:r>
            <a:endParaRPr lang="en-US"/>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1188963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wot weaknes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038600" y="1673281"/>
            <a:ext cx="76708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Weaknesses</a:t>
            </a:r>
            <a:endParaRPr lang="en-US"/>
          </a:p>
        </p:txBody>
      </p:sp>
      <p:sp>
        <p:nvSpPr>
          <p:cNvPr id="34" name="Teardrop 33"/>
          <p:cNvSpPr/>
          <p:nvPr userDrawn="1"/>
        </p:nvSpPr>
        <p:spPr>
          <a:xfrm rot="5400000">
            <a:off x="278097" y="3889879"/>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ardrop 34"/>
          <p:cNvSpPr/>
          <p:nvPr userDrawn="1"/>
        </p:nvSpPr>
        <p:spPr>
          <a:xfrm>
            <a:off x="272055" y="5086463"/>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ardrop 35"/>
          <p:cNvSpPr/>
          <p:nvPr userDrawn="1"/>
        </p:nvSpPr>
        <p:spPr>
          <a:xfrm rot="16200000">
            <a:off x="1483243" y="5088821"/>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userDrawn="1"/>
        </p:nvSpPr>
        <p:spPr>
          <a:xfrm>
            <a:off x="1099084" y="5029005"/>
            <a:ext cx="340158" cy="369332"/>
          </a:xfrm>
          <a:prstGeom prst="rect">
            <a:avLst/>
          </a:prstGeom>
          <a:noFill/>
        </p:spPr>
        <p:txBody>
          <a:bodyPr wrap="none" rtlCol="0" anchor="ctr">
            <a:spAutoFit/>
          </a:bodyPr>
          <a:lstStyle/>
          <a:p>
            <a:pPr algn="ctr"/>
            <a:r>
              <a:rPr lang="en-US" sz="1800" b="1" smtClean="0">
                <a:solidFill>
                  <a:schemeClr val="accent4">
                    <a:lumMod val="40000"/>
                    <a:lumOff val="60000"/>
                  </a:schemeClr>
                </a:solidFill>
              </a:rPr>
              <a:t>O</a:t>
            </a:r>
            <a:endParaRPr lang="en-US" sz="1800" b="1">
              <a:solidFill>
                <a:schemeClr val="accent4">
                  <a:lumMod val="40000"/>
                  <a:lumOff val="60000"/>
                </a:schemeClr>
              </a:solidFill>
            </a:endParaRPr>
          </a:p>
        </p:txBody>
      </p:sp>
      <p:sp>
        <p:nvSpPr>
          <p:cNvPr id="38" name="TextBox 37"/>
          <p:cNvSpPr txBox="1"/>
          <p:nvPr userDrawn="1"/>
        </p:nvSpPr>
        <p:spPr>
          <a:xfrm>
            <a:off x="1451557" y="5029005"/>
            <a:ext cx="298480" cy="369332"/>
          </a:xfrm>
          <a:prstGeom prst="rect">
            <a:avLst/>
          </a:prstGeom>
          <a:noFill/>
        </p:spPr>
        <p:txBody>
          <a:bodyPr wrap="none" rtlCol="0" anchor="ctr">
            <a:spAutoFit/>
          </a:bodyPr>
          <a:lstStyle/>
          <a:p>
            <a:pPr algn="ctr"/>
            <a:r>
              <a:rPr lang="en-US" sz="1800" b="1" smtClean="0">
                <a:solidFill>
                  <a:schemeClr val="accent6">
                    <a:lumMod val="20000"/>
                    <a:lumOff val="80000"/>
                  </a:schemeClr>
                </a:solidFill>
              </a:rPr>
              <a:t>T</a:t>
            </a:r>
            <a:endParaRPr lang="en-US" sz="1800" b="1">
              <a:solidFill>
                <a:schemeClr val="accent6">
                  <a:lumMod val="20000"/>
                  <a:lumOff val="80000"/>
                </a:schemeClr>
              </a:solidFill>
            </a:endParaRPr>
          </a:p>
        </p:txBody>
      </p:sp>
      <p:sp>
        <p:nvSpPr>
          <p:cNvPr id="40" name="TextBox 39"/>
          <p:cNvSpPr txBox="1"/>
          <p:nvPr userDrawn="1"/>
        </p:nvSpPr>
        <p:spPr>
          <a:xfrm>
            <a:off x="1122328" y="4707987"/>
            <a:ext cx="293670" cy="369332"/>
          </a:xfrm>
          <a:prstGeom prst="rect">
            <a:avLst/>
          </a:prstGeom>
          <a:noFill/>
        </p:spPr>
        <p:txBody>
          <a:bodyPr wrap="none" rtlCol="0" anchor="ctr">
            <a:spAutoFit/>
          </a:bodyPr>
          <a:lstStyle/>
          <a:p>
            <a:pPr algn="ctr"/>
            <a:r>
              <a:rPr lang="en-US" sz="1800" b="1" smtClean="0">
                <a:solidFill>
                  <a:schemeClr val="accent1">
                    <a:lumMod val="20000"/>
                    <a:lumOff val="80000"/>
                  </a:schemeClr>
                </a:solidFill>
              </a:rPr>
              <a:t>S</a:t>
            </a:r>
            <a:endParaRPr lang="en-US" sz="1800" b="1">
              <a:solidFill>
                <a:schemeClr val="accent1">
                  <a:lumMod val="20000"/>
                  <a:lumOff val="80000"/>
                </a:schemeClr>
              </a:solidFill>
            </a:endParaRPr>
          </a:p>
        </p:txBody>
      </p:sp>
      <p:sp>
        <p:nvSpPr>
          <p:cNvPr id="43" name="Teardrop 42"/>
          <p:cNvSpPr/>
          <p:nvPr userDrawn="1"/>
        </p:nvSpPr>
        <p:spPr>
          <a:xfrm rot="10800000">
            <a:off x="1482315" y="2755337"/>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13"/>
          <p:cNvSpPr>
            <a:spLocks noGrp="1"/>
          </p:cNvSpPr>
          <p:nvPr>
            <p:ph type="body" sz="quarter" idx="20"/>
          </p:nvPr>
        </p:nvSpPr>
        <p:spPr>
          <a:xfrm>
            <a:off x="1645061" y="2926439"/>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45" name="TextBox 44"/>
          <p:cNvSpPr txBox="1"/>
          <p:nvPr userDrawn="1"/>
        </p:nvSpPr>
        <p:spPr>
          <a:xfrm>
            <a:off x="1434976" y="4496336"/>
            <a:ext cx="603050" cy="646331"/>
          </a:xfrm>
          <a:prstGeom prst="rect">
            <a:avLst/>
          </a:prstGeom>
          <a:noFill/>
        </p:spPr>
        <p:txBody>
          <a:bodyPr wrap="none" rtlCol="0" anchor="ctr">
            <a:spAutoFit/>
          </a:bodyPr>
          <a:lstStyle>
            <a:defPPr>
              <a:defRPr lang="en-US"/>
            </a:defPPr>
            <a:lvl1pPr algn="ctr">
              <a:defRPr b="1">
                <a:solidFill>
                  <a:schemeClr val="accent3">
                    <a:lumMod val="40000"/>
                    <a:lumOff val="60000"/>
                  </a:schemeClr>
                </a:solidFill>
              </a:defRPr>
            </a:lvl1pPr>
          </a:lstStyle>
          <a:p>
            <a:pPr lvl="0"/>
            <a:r>
              <a:rPr lang="en-US" sz="3600" smtClean="0"/>
              <a:t>W</a:t>
            </a:r>
            <a:endParaRPr lang="en-US" sz="3600"/>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9834341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wot opportuniti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82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82600" y="1709857"/>
            <a:ext cx="76708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Opportunities</a:t>
            </a:r>
            <a:endParaRPr lang="en-US"/>
          </a:p>
        </p:txBody>
      </p:sp>
      <p:sp>
        <p:nvSpPr>
          <p:cNvPr id="26" name="Teardrop 25"/>
          <p:cNvSpPr/>
          <p:nvPr userDrawn="1"/>
        </p:nvSpPr>
        <p:spPr>
          <a:xfrm rot="5400000">
            <a:off x="9419251" y="2755944"/>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p:cNvSpPr/>
          <p:nvPr userDrawn="1"/>
        </p:nvSpPr>
        <p:spPr>
          <a:xfrm rot="16200000">
            <a:off x="10624397" y="3954886"/>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ardrop 27"/>
          <p:cNvSpPr/>
          <p:nvPr userDrawn="1"/>
        </p:nvSpPr>
        <p:spPr>
          <a:xfrm rot="10800000">
            <a:off x="10630927" y="2757813"/>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userDrawn="1"/>
        </p:nvSpPr>
        <p:spPr>
          <a:xfrm>
            <a:off x="10559774" y="3574052"/>
            <a:ext cx="394660" cy="369332"/>
          </a:xfrm>
          <a:prstGeom prst="rect">
            <a:avLst/>
          </a:prstGeom>
          <a:noFill/>
        </p:spPr>
        <p:txBody>
          <a:bodyPr wrap="none" rtlCol="0" anchor="ctr">
            <a:spAutoFit/>
          </a:bodyPr>
          <a:lstStyle/>
          <a:p>
            <a:pPr algn="ctr"/>
            <a:r>
              <a:rPr lang="en-US" sz="1800" b="1" smtClean="0">
                <a:solidFill>
                  <a:schemeClr val="accent3">
                    <a:lumMod val="40000"/>
                    <a:lumOff val="60000"/>
                  </a:schemeClr>
                </a:solidFill>
              </a:rPr>
              <a:t>W</a:t>
            </a:r>
            <a:endParaRPr lang="en-US" sz="1800" b="1">
              <a:solidFill>
                <a:schemeClr val="accent3">
                  <a:lumMod val="40000"/>
                  <a:lumOff val="60000"/>
                </a:schemeClr>
              </a:solidFill>
            </a:endParaRPr>
          </a:p>
        </p:txBody>
      </p:sp>
      <p:sp>
        <p:nvSpPr>
          <p:cNvPr id="30" name="TextBox 29"/>
          <p:cNvSpPr txBox="1"/>
          <p:nvPr userDrawn="1"/>
        </p:nvSpPr>
        <p:spPr>
          <a:xfrm>
            <a:off x="10592711" y="3895070"/>
            <a:ext cx="298480" cy="369332"/>
          </a:xfrm>
          <a:prstGeom prst="rect">
            <a:avLst/>
          </a:prstGeom>
          <a:noFill/>
        </p:spPr>
        <p:txBody>
          <a:bodyPr wrap="none" rtlCol="0" anchor="ctr">
            <a:spAutoFit/>
          </a:bodyPr>
          <a:lstStyle/>
          <a:p>
            <a:pPr algn="ctr"/>
            <a:r>
              <a:rPr lang="en-US" sz="1800" b="1" smtClean="0">
                <a:solidFill>
                  <a:schemeClr val="accent6">
                    <a:lumMod val="20000"/>
                    <a:lumOff val="80000"/>
                  </a:schemeClr>
                </a:solidFill>
              </a:rPr>
              <a:t>T</a:t>
            </a:r>
            <a:endParaRPr lang="en-US" sz="1800" b="1">
              <a:solidFill>
                <a:schemeClr val="accent6">
                  <a:lumMod val="20000"/>
                  <a:lumOff val="80000"/>
                </a:schemeClr>
              </a:solidFill>
            </a:endParaRPr>
          </a:p>
        </p:txBody>
      </p:sp>
      <p:sp>
        <p:nvSpPr>
          <p:cNvPr id="31" name="TextBox 30"/>
          <p:cNvSpPr txBox="1"/>
          <p:nvPr userDrawn="1"/>
        </p:nvSpPr>
        <p:spPr>
          <a:xfrm>
            <a:off x="10232421" y="3574052"/>
            <a:ext cx="293670" cy="369332"/>
          </a:xfrm>
          <a:prstGeom prst="rect">
            <a:avLst/>
          </a:prstGeom>
          <a:noFill/>
        </p:spPr>
        <p:txBody>
          <a:bodyPr wrap="none" rtlCol="0" anchor="ctr">
            <a:spAutoFit/>
          </a:bodyPr>
          <a:lstStyle/>
          <a:p>
            <a:pPr algn="ctr"/>
            <a:r>
              <a:rPr lang="en-US" sz="1800" b="1" smtClean="0">
                <a:solidFill>
                  <a:schemeClr val="accent1">
                    <a:lumMod val="20000"/>
                    <a:lumOff val="80000"/>
                  </a:schemeClr>
                </a:solidFill>
              </a:rPr>
              <a:t>S</a:t>
            </a:r>
            <a:endParaRPr lang="en-US" sz="1800" b="1">
              <a:solidFill>
                <a:schemeClr val="accent1">
                  <a:lumMod val="20000"/>
                  <a:lumOff val="80000"/>
                </a:schemeClr>
              </a:solidFill>
            </a:endParaRPr>
          </a:p>
        </p:txBody>
      </p:sp>
      <p:sp>
        <p:nvSpPr>
          <p:cNvPr id="32" name="Teardrop 31"/>
          <p:cNvSpPr/>
          <p:nvPr userDrawn="1"/>
        </p:nvSpPr>
        <p:spPr>
          <a:xfrm>
            <a:off x="8284860" y="3952528"/>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13"/>
          <p:cNvSpPr>
            <a:spLocks noGrp="1"/>
          </p:cNvSpPr>
          <p:nvPr>
            <p:ph type="body" sz="quarter" idx="15"/>
          </p:nvPr>
        </p:nvSpPr>
        <p:spPr>
          <a:xfrm>
            <a:off x="8449928" y="4127859"/>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35" name="TextBox 34"/>
          <p:cNvSpPr txBox="1"/>
          <p:nvPr userDrawn="1"/>
        </p:nvSpPr>
        <p:spPr>
          <a:xfrm>
            <a:off x="10038916" y="3838867"/>
            <a:ext cx="497252" cy="646331"/>
          </a:xfrm>
          <a:prstGeom prst="rect">
            <a:avLst/>
          </a:prstGeom>
          <a:noFill/>
        </p:spPr>
        <p:txBody>
          <a:bodyPr wrap="none" rtlCol="0" anchor="ctr">
            <a:spAutoFit/>
          </a:bodyPr>
          <a:lstStyle>
            <a:defPPr>
              <a:defRPr lang="en-US"/>
            </a:defPPr>
            <a:lvl1pPr algn="ctr">
              <a:defRPr b="1">
                <a:solidFill>
                  <a:schemeClr val="accent4">
                    <a:lumMod val="40000"/>
                    <a:lumOff val="60000"/>
                  </a:schemeClr>
                </a:solidFill>
              </a:defRPr>
            </a:lvl1pPr>
          </a:lstStyle>
          <a:p>
            <a:pPr lvl="0"/>
            <a:r>
              <a:rPr lang="en-US" sz="3600" smtClean="0"/>
              <a:t>O</a:t>
            </a:r>
            <a:endParaRPr lang="en-US" sz="3600"/>
          </a:p>
        </p:txBody>
      </p:sp>
      <p:grpSp>
        <p:nvGrpSpPr>
          <p:cNvPr id="24" name="Group 2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7028194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wot threa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038600" y="1709857"/>
            <a:ext cx="7670800"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Threats</a:t>
            </a:r>
            <a:endParaRPr lang="en-US"/>
          </a:p>
        </p:txBody>
      </p:sp>
      <p:sp>
        <p:nvSpPr>
          <p:cNvPr id="39" name="Teardrop 38"/>
          <p:cNvSpPr/>
          <p:nvPr userDrawn="1"/>
        </p:nvSpPr>
        <p:spPr>
          <a:xfrm rot="5400000">
            <a:off x="271811" y="2755087"/>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ardrop 40"/>
          <p:cNvSpPr/>
          <p:nvPr userDrawn="1"/>
        </p:nvSpPr>
        <p:spPr>
          <a:xfrm>
            <a:off x="272056" y="3951671"/>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ardrop 41"/>
          <p:cNvSpPr/>
          <p:nvPr userDrawn="1"/>
        </p:nvSpPr>
        <p:spPr>
          <a:xfrm rot="10800000">
            <a:off x="1489773" y="2756956"/>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userDrawn="1"/>
        </p:nvSpPr>
        <p:spPr>
          <a:xfrm>
            <a:off x="1418620" y="3573195"/>
            <a:ext cx="394660" cy="369332"/>
          </a:xfrm>
          <a:prstGeom prst="rect">
            <a:avLst/>
          </a:prstGeom>
          <a:noFill/>
        </p:spPr>
        <p:txBody>
          <a:bodyPr wrap="none" rtlCol="0" anchor="ctr">
            <a:spAutoFit/>
          </a:bodyPr>
          <a:lstStyle/>
          <a:p>
            <a:pPr algn="ctr"/>
            <a:r>
              <a:rPr lang="en-US" sz="1800" b="1" smtClean="0">
                <a:solidFill>
                  <a:schemeClr val="accent3">
                    <a:lumMod val="40000"/>
                    <a:lumOff val="60000"/>
                  </a:schemeClr>
                </a:solidFill>
              </a:rPr>
              <a:t>W</a:t>
            </a:r>
            <a:endParaRPr lang="en-US" sz="1800" b="1">
              <a:solidFill>
                <a:schemeClr val="accent3">
                  <a:lumMod val="40000"/>
                  <a:lumOff val="60000"/>
                </a:schemeClr>
              </a:solidFill>
            </a:endParaRPr>
          </a:p>
        </p:txBody>
      </p:sp>
      <p:sp>
        <p:nvSpPr>
          <p:cNvPr id="46" name="TextBox 45"/>
          <p:cNvSpPr txBox="1"/>
          <p:nvPr userDrawn="1"/>
        </p:nvSpPr>
        <p:spPr>
          <a:xfrm>
            <a:off x="1099084" y="3894213"/>
            <a:ext cx="340158" cy="369332"/>
          </a:xfrm>
          <a:prstGeom prst="rect">
            <a:avLst/>
          </a:prstGeom>
          <a:noFill/>
        </p:spPr>
        <p:txBody>
          <a:bodyPr wrap="none" rtlCol="0" anchor="ctr">
            <a:spAutoFit/>
          </a:bodyPr>
          <a:lstStyle/>
          <a:p>
            <a:pPr algn="ctr"/>
            <a:r>
              <a:rPr lang="en-US" sz="1800" b="1" smtClean="0">
                <a:solidFill>
                  <a:schemeClr val="accent4">
                    <a:lumMod val="40000"/>
                    <a:lumOff val="60000"/>
                  </a:schemeClr>
                </a:solidFill>
              </a:rPr>
              <a:t>O</a:t>
            </a:r>
            <a:endParaRPr lang="en-US" sz="1800" b="1">
              <a:solidFill>
                <a:schemeClr val="accent4">
                  <a:lumMod val="40000"/>
                  <a:lumOff val="60000"/>
                </a:schemeClr>
              </a:solidFill>
            </a:endParaRPr>
          </a:p>
        </p:txBody>
      </p:sp>
      <p:sp>
        <p:nvSpPr>
          <p:cNvPr id="47" name="TextBox 46"/>
          <p:cNvSpPr txBox="1"/>
          <p:nvPr userDrawn="1"/>
        </p:nvSpPr>
        <p:spPr>
          <a:xfrm>
            <a:off x="1122328" y="3573195"/>
            <a:ext cx="293670" cy="369332"/>
          </a:xfrm>
          <a:prstGeom prst="rect">
            <a:avLst/>
          </a:prstGeom>
          <a:noFill/>
        </p:spPr>
        <p:txBody>
          <a:bodyPr wrap="none" rtlCol="0" anchor="ctr">
            <a:spAutoFit/>
          </a:bodyPr>
          <a:lstStyle/>
          <a:p>
            <a:pPr algn="ctr"/>
            <a:r>
              <a:rPr lang="en-US" sz="1800" b="1" smtClean="0">
                <a:solidFill>
                  <a:schemeClr val="accent1">
                    <a:lumMod val="20000"/>
                    <a:lumOff val="80000"/>
                  </a:schemeClr>
                </a:solidFill>
              </a:rPr>
              <a:t>S</a:t>
            </a:r>
            <a:endParaRPr lang="en-US" sz="1800" b="1">
              <a:solidFill>
                <a:schemeClr val="accent1">
                  <a:lumMod val="20000"/>
                  <a:lumOff val="80000"/>
                </a:schemeClr>
              </a:solidFill>
            </a:endParaRPr>
          </a:p>
        </p:txBody>
      </p:sp>
      <p:sp>
        <p:nvSpPr>
          <p:cNvPr id="48" name="Teardrop 47"/>
          <p:cNvSpPr/>
          <p:nvPr userDrawn="1"/>
        </p:nvSpPr>
        <p:spPr>
          <a:xfrm rot="16200000">
            <a:off x="1482315" y="3951671"/>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13"/>
          <p:cNvSpPr>
            <a:spLocks noGrp="1"/>
          </p:cNvSpPr>
          <p:nvPr>
            <p:ph type="body" sz="quarter" idx="16"/>
          </p:nvPr>
        </p:nvSpPr>
        <p:spPr>
          <a:xfrm>
            <a:off x="1657646" y="4122773"/>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50" name="TextBox 49"/>
          <p:cNvSpPr txBox="1"/>
          <p:nvPr userDrawn="1"/>
        </p:nvSpPr>
        <p:spPr>
          <a:xfrm>
            <a:off x="1474704" y="3840552"/>
            <a:ext cx="413896" cy="646331"/>
          </a:xfrm>
          <a:prstGeom prst="rect">
            <a:avLst/>
          </a:prstGeom>
          <a:noFill/>
        </p:spPr>
        <p:txBody>
          <a:bodyPr wrap="none" rtlCol="0" anchor="ctr">
            <a:spAutoFit/>
          </a:bodyPr>
          <a:lstStyle/>
          <a:p>
            <a:pPr algn="ctr"/>
            <a:r>
              <a:rPr lang="en-US" sz="3600" b="1" smtClean="0">
                <a:solidFill>
                  <a:schemeClr val="accent6">
                    <a:lumMod val="20000"/>
                    <a:lumOff val="80000"/>
                  </a:schemeClr>
                </a:solidFill>
              </a:rPr>
              <a:t>T</a:t>
            </a:r>
            <a:endParaRPr lang="en-US" sz="3600" b="1">
              <a:solidFill>
                <a:schemeClr val="accent6">
                  <a:lumMod val="20000"/>
                  <a:lumOff val="80000"/>
                </a:schemeClr>
              </a:solidFill>
            </a:endParaRP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608748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Content Placeholder 2"/>
          <p:cNvSpPr>
            <a:spLocks noGrp="1"/>
          </p:cNvSpPr>
          <p:nvPr>
            <p:ph sz="half" idx="1"/>
          </p:nvPr>
        </p:nvSpPr>
        <p:spPr>
          <a:xfrm>
            <a:off x="838200"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Content Placeholder 2"/>
          <p:cNvSpPr>
            <a:spLocks noGrp="1"/>
          </p:cNvSpPr>
          <p:nvPr>
            <p:ph sz="half" idx="13"/>
          </p:nvPr>
        </p:nvSpPr>
        <p:spPr>
          <a:xfrm>
            <a:off x="7905750"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4" name="Content Placeholder 2"/>
          <p:cNvSpPr>
            <a:spLocks noGrp="1"/>
          </p:cNvSpPr>
          <p:nvPr>
            <p:ph sz="half" idx="14"/>
          </p:nvPr>
        </p:nvSpPr>
        <p:spPr>
          <a:xfrm>
            <a:off x="4371975"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62133883"/>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 hexagons">
    <p:spTree>
      <p:nvGrpSpPr>
        <p:cNvPr id="1" name=""/>
        <p:cNvGrpSpPr/>
        <p:nvPr/>
      </p:nvGrpSpPr>
      <p:grpSpPr>
        <a:xfrm>
          <a:off x="0" y="0"/>
          <a:ext cx="0" cy="0"/>
          <a:chOff x="0" y="0"/>
          <a:chExt cx="0" cy="0"/>
        </a:xfrm>
      </p:grpSpPr>
      <p:cxnSp>
        <p:nvCxnSpPr>
          <p:cNvPr id="32" name="Straight Connector 31"/>
          <p:cNvCxnSpPr/>
          <p:nvPr userDrawn="1"/>
        </p:nvCxnSpPr>
        <p:spPr>
          <a:xfrm flipH="1" flipV="1">
            <a:off x="2952750" y="2047876"/>
            <a:ext cx="6276975" cy="35813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flipV="1">
            <a:off x="2962275" y="1981200"/>
            <a:ext cx="6267450" cy="36385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userDrawn="1"/>
        </p:nvGrpSpPr>
        <p:grpSpPr>
          <a:xfrm>
            <a:off x="6886811" y="1395985"/>
            <a:ext cx="2828102" cy="4860167"/>
            <a:chOff x="2477087" y="1395985"/>
            <a:chExt cx="2828102" cy="4860167"/>
          </a:xfrm>
        </p:grpSpPr>
        <p:sp>
          <p:nvSpPr>
            <p:cNvPr id="61" name="Hexagon 60"/>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2" name="Hexagon 61"/>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grpSp>
        <p:nvGrpSpPr>
          <p:cNvPr id="16" name="Group 15"/>
          <p:cNvGrpSpPr/>
          <p:nvPr userDrawn="1"/>
        </p:nvGrpSpPr>
        <p:grpSpPr>
          <a:xfrm>
            <a:off x="2477087" y="1395985"/>
            <a:ext cx="2828102" cy="4860167"/>
            <a:chOff x="2477087" y="1395985"/>
            <a:chExt cx="2828102" cy="4860167"/>
          </a:xfrm>
        </p:grpSpPr>
        <p:sp>
          <p:nvSpPr>
            <p:cNvPr id="58" name="Hexagon 57"/>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9" name="Hexagon 58"/>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5" name="Text Placeholder 11"/>
          <p:cNvSpPr>
            <a:spLocks noGrp="1"/>
          </p:cNvSpPr>
          <p:nvPr>
            <p:ph type="body" sz="quarter" idx="13" hasCustomPrompt="1"/>
          </p:nvPr>
        </p:nvSpPr>
        <p:spPr>
          <a:xfrm>
            <a:off x="4839066" y="2735279"/>
            <a:ext cx="2514600" cy="2167128"/>
          </a:xfrm>
          <a:prstGeom prst="hexagon">
            <a:avLst/>
          </a:prstGeom>
          <a:solidFill>
            <a:schemeClr val="accent3"/>
          </a:solidFill>
        </p:spPr>
        <p:txBody>
          <a:bodyPr anchor="ctr">
            <a:normAutofit/>
          </a:bodyPr>
          <a:lstStyle>
            <a:lvl1pPr marL="0" indent="0" algn="ctr">
              <a:buNone/>
              <a:defRPr sz="2400" b="1" baseline="0">
                <a:solidFill>
                  <a:schemeClr val="bg1"/>
                </a:solidFill>
              </a:defRPr>
            </a:lvl1pPr>
          </a:lstStyle>
          <a:p>
            <a:pPr lvl="0"/>
            <a:r>
              <a:rPr lang="en-US" smtClean="0"/>
              <a:t>TITLE</a:t>
            </a:r>
            <a:endParaRPr lang="en-US"/>
          </a:p>
        </p:txBody>
      </p:sp>
      <p:sp>
        <p:nvSpPr>
          <p:cNvPr id="43" name="Text Placeholder 11"/>
          <p:cNvSpPr>
            <a:spLocks noGrp="1"/>
          </p:cNvSpPr>
          <p:nvPr>
            <p:ph type="body" sz="quarter" idx="14" hasCustomPrompt="1"/>
          </p:nvPr>
        </p:nvSpPr>
        <p:spPr>
          <a:xfrm>
            <a:off x="2633838" y="1531076"/>
            <a:ext cx="2514600" cy="2167128"/>
          </a:xfrm>
          <a:prstGeom prst="hexagon">
            <a:avLst/>
          </a:prstGeom>
          <a:solidFill>
            <a:schemeClr val="accent1"/>
          </a:solidFill>
        </p:spPr>
        <p:txBody>
          <a:bodyPr anchor="ctr">
            <a:normAutofit/>
          </a:bodyPr>
          <a:lstStyle>
            <a:lvl1pPr marL="0" indent="0" algn="ctr">
              <a:buNone/>
              <a:defRPr sz="2400" b="1" baseline="0">
                <a:solidFill>
                  <a:schemeClr val="bg1"/>
                </a:solidFill>
              </a:defRPr>
            </a:lvl1pPr>
          </a:lstStyle>
          <a:p>
            <a:pPr lvl="0"/>
            <a:r>
              <a:rPr lang="en-US" smtClean="0"/>
              <a:t>Title 1</a:t>
            </a:r>
            <a:endParaRPr lang="en-US"/>
          </a:p>
        </p:txBody>
      </p:sp>
      <p:sp>
        <p:nvSpPr>
          <p:cNvPr id="44" name="Text Placeholder 11"/>
          <p:cNvSpPr>
            <a:spLocks noGrp="1"/>
          </p:cNvSpPr>
          <p:nvPr>
            <p:ph type="body" sz="quarter" idx="15" hasCustomPrompt="1"/>
          </p:nvPr>
        </p:nvSpPr>
        <p:spPr>
          <a:xfrm>
            <a:off x="7043562" y="1531076"/>
            <a:ext cx="2514600" cy="2167128"/>
          </a:xfrm>
          <a:prstGeom prst="hexagon">
            <a:avLst/>
          </a:prstGeom>
          <a:solidFill>
            <a:schemeClr val="accent4"/>
          </a:solidFill>
        </p:spPr>
        <p:txBody>
          <a:bodyPr anchor="ctr">
            <a:normAutofit/>
          </a:bodyPr>
          <a:lstStyle>
            <a:lvl1pPr marL="0" indent="0" algn="ctr">
              <a:buNone/>
              <a:defRPr sz="2400" b="1" baseline="0">
                <a:solidFill>
                  <a:schemeClr val="bg1"/>
                </a:solidFill>
              </a:defRPr>
            </a:lvl1pPr>
          </a:lstStyle>
          <a:p>
            <a:pPr lvl="0"/>
            <a:r>
              <a:rPr lang="en-US" smtClean="0"/>
              <a:t>Title 2</a:t>
            </a:r>
            <a:endParaRPr lang="en-US"/>
          </a:p>
        </p:txBody>
      </p:sp>
      <p:sp>
        <p:nvSpPr>
          <p:cNvPr id="51" name="Text Placeholder 11"/>
          <p:cNvSpPr>
            <a:spLocks noGrp="1"/>
          </p:cNvSpPr>
          <p:nvPr>
            <p:ph type="body" sz="quarter" idx="16" hasCustomPrompt="1"/>
          </p:nvPr>
        </p:nvSpPr>
        <p:spPr>
          <a:xfrm>
            <a:off x="2633838" y="3945895"/>
            <a:ext cx="2514600" cy="2167128"/>
          </a:xfrm>
          <a:prstGeom prst="hexagon">
            <a:avLst/>
          </a:prstGeom>
          <a:solidFill>
            <a:schemeClr val="accent2"/>
          </a:solidFill>
        </p:spPr>
        <p:txBody>
          <a:bodyPr anchor="ctr">
            <a:normAutofit/>
          </a:bodyPr>
          <a:lstStyle>
            <a:lvl1pPr marL="0" indent="0" algn="ctr">
              <a:buNone/>
              <a:defRPr sz="2400" b="1" baseline="0">
                <a:solidFill>
                  <a:schemeClr val="bg1"/>
                </a:solidFill>
              </a:defRPr>
            </a:lvl1pPr>
          </a:lstStyle>
          <a:p>
            <a:pPr lvl="0"/>
            <a:r>
              <a:rPr lang="en-US" smtClean="0"/>
              <a:t>Title 3</a:t>
            </a:r>
            <a:endParaRPr lang="en-US"/>
          </a:p>
        </p:txBody>
      </p:sp>
      <p:sp>
        <p:nvSpPr>
          <p:cNvPr id="52" name="Text Placeholder 11"/>
          <p:cNvSpPr>
            <a:spLocks noGrp="1"/>
          </p:cNvSpPr>
          <p:nvPr>
            <p:ph type="body" sz="quarter" idx="17" hasCustomPrompt="1"/>
          </p:nvPr>
        </p:nvSpPr>
        <p:spPr>
          <a:xfrm>
            <a:off x="7043562" y="3945895"/>
            <a:ext cx="2514600" cy="2167128"/>
          </a:xfrm>
          <a:prstGeom prst="hexagon">
            <a:avLst/>
          </a:prstGeom>
          <a:solidFill>
            <a:schemeClr val="accent5"/>
          </a:solidFill>
        </p:spPr>
        <p:txBody>
          <a:bodyPr anchor="ctr">
            <a:normAutofit/>
          </a:bodyPr>
          <a:lstStyle>
            <a:lvl1pPr marL="0" indent="0" algn="ctr">
              <a:buNone/>
              <a:defRPr sz="2400" b="1" baseline="0">
                <a:solidFill>
                  <a:schemeClr val="bg1"/>
                </a:solidFill>
              </a:defRPr>
            </a:lvl1pPr>
          </a:lstStyle>
          <a:p>
            <a:pPr lvl="0"/>
            <a:r>
              <a:rPr lang="en-US" smtClean="0"/>
              <a:t>Title 4</a:t>
            </a:r>
            <a:endParaRPr lang="en-US"/>
          </a:p>
        </p:txBody>
      </p:sp>
      <p:sp>
        <p:nvSpPr>
          <p:cNvPr id="14" name="Text Placeholder 13"/>
          <p:cNvSpPr>
            <a:spLocks noGrp="1"/>
          </p:cNvSpPr>
          <p:nvPr>
            <p:ph type="body" sz="quarter" idx="18" hasCustomPrompt="1"/>
          </p:nvPr>
        </p:nvSpPr>
        <p:spPr>
          <a:xfrm>
            <a:off x="201051" y="1533015"/>
            <a:ext cx="2279650" cy="2165188"/>
          </a:xfrm>
        </p:spPr>
        <p:txBody>
          <a:bodyPr>
            <a:normAutofit/>
          </a:bodyPr>
          <a:lstStyle>
            <a:lvl1pPr>
              <a:defRPr sz="1400" baseline="0">
                <a:solidFill>
                  <a:schemeClr val="accent1">
                    <a:lumMod val="75000"/>
                  </a:schemeClr>
                </a:solidFill>
              </a:defRPr>
            </a:lvl1pPr>
          </a:lstStyle>
          <a:p>
            <a:pPr lvl="0"/>
            <a:r>
              <a:rPr lang="en-US" smtClean="0"/>
              <a:t>List items for Title 1</a:t>
            </a:r>
            <a:endParaRPr lang="en-US"/>
          </a:p>
        </p:txBody>
      </p:sp>
      <p:sp>
        <p:nvSpPr>
          <p:cNvPr id="54" name="Text Placeholder 13"/>
          <p:cNvSpPr>
            <a:spLocks noGrp="1"/>
          </p:cNvSpPr>
          <p:nvPr>
            <p:ph type="body" sz="quarter" idx="20" hasCustomPrompt="1"/>
          </p:nvPr>
        </p:nvSpPr>
        <p:spPr>
          <a:xfrm>
            <a:off x="5305188" y="1283385"/>
            <a:ext cx="1581623" cy="1452164"/>
          </a:xfrm>
        </p:spPr>
        <p:txBody>
          <a:bodyPr>
            <a:normAutofit/>
          </a:bodyPr>
          <a:lstStyle>
            <a:lvl1pPr>
              <a:defRPr sz="1400" baseline="0">
                <a:solidFill>
                  <a:schemeClr val="accent3">
                    <a:lumMod val="75000"/>
                  </a:schemeClr>
                </a:solidFill>
              </a:defRPr>
            </a:lvl1pPr>
          </a:lstStyle>
          <a:p>
            <a:pPr lvl="0"/>
            <a:r>
              <a:rPr lang="en-US" smtClean="0"/>
              <a:t>List items for TITLE</a:t>
            </a:r>
            <a:endParaRPr lang="en-US"/>
          </a:p>
        </p:txBody>
      </p:sp>
      <p:sp>
        <p:nvSpPr>
          <p:cNvPr id="55" name="Text Placeholder 13"/>
          <p:cNvSpPr>
            <a:spLocks noGrp="1"/>
          </p:cNvSpPr>
          <p:nvPr>
            <p:ph type="body" sz="quarter" idx="21" hasCustomPrompt="1"/>
          </p:nvPr>
        </p:nvSpPr>
        <p:spPr>
          <a:xfrm>
            <a:off x="9714912" y="1533014"/>
            <a:ext cx="2279650" cy="2165189"/>
          </a:xfrm>
        </p:spPr>
        <p:txBody>
          <a:bodyPr>
            <a:normAutofit/>
          </a:bodyPr>
          <a:lstStyle>
            <a:lvl1pPr>
              <a:defRPr sz="1400" baseline="0">
                <a:solidFill>
                  <a:schemeClr val="accent4">
                    <a:lumMod val="75000"/>
                  </a:schemeClr>
                </a:solidFill>
              </a:defRPr>
            </a:lvl1pPr>
          </a:lstStyle>
          <a:p>
            <a:pPr lvl="0"/>
            <a:r>
              <a:rPr lang="en-US" smtClean="0"/>
              <a:t>List items for Title 2</a:t>
            </a:r>
            <a:endParaRPr lang="en-US"/>
          </a:p>
        </p:txBody>
      </p:sp>
      <p:sp>
        <p:nvSpPr>
          <p:cNvPr id="56" name="Text Placeholder 13"/>
          <p:cNvSpPr>
            <a:spLocks noGrp="1"/>
          </p:cNvSpPr>
          <p:nvPr>
            <p:ph type="body" sz="quarter" idx="22" hasCustomPrompt="1"/>
          </p:nvPr>
        </p:nvSpPr>
        <p:spPr>
          <a:xfrm>
            <a:off x="201051" y="3957340"/>
            <a:ext cx="2279650" cy="2165188"/>
          </a:xfrm>
        </p:spPr>
        <p:txBody>
          <a:bodyPr>
            <a:normAutofit/>
          </a:bodyPr>
          <a:lstStyle>
            <a:lvl1pPr>
              <a:defRPr sz="1400" baseline="0"/>
            </a:lvl1pPr>
          </a:lstStyle>
          <a:p>
            <a:pPr lvl="0"/>
            <a:r>
              <a:rPr lang="en-US" smtClean="0"/>
              <a:t>List items for Title 3</a:t>
            </a:r>
            <a:endParaRPr lang="en-US"/>
          </a:p>
        </p:txBody>
      </p:sp>
      <p:sp>
        <p:nvSpPr>
          <p:cNvPr id="57" name="Text Placeholder 13"/>
          <p:cNvSpPr>
            <a:spLocks noGrp="1"/>
          </p:cNvSpPr>
          <p:nvPr>
            <p:ph type="body" sz="quarter" idx="23" hasCustomPrompt="1"/>
          </p:nvPr>
        </p:nvSpPr>
        <p:spPr>
          <a:xfrm>
            <a:off x="9714912" y="3957339"/>
            <a:ext cx="2279650" cy="2165189"/>
          </a:xfrm>
        </p:spPr>
        <p:txBody>
          <a:bodyPr>
            <a:normAutofit/>
          </a:bodyPr>
          <a:lstStyle>
            <a:lvl1pPr>
              <a:defRPr sz="1400" baseline="0">
                <a:solidFill>
                  <a:schemeClr val="accent5"/>
                </a:solidFill>
              </a:defRPr>
            </a:lvl1pPr>
          </a:lstStyle>
          <a:p>
            <a:pPr lvl="0"/>
            <a:r>
              <a:rPr lang="en-US" smtClean="0"/>
              <a:t>List items for Title 4</a:t>
            </a:r>
            <a:endParaRPr lang="en-US"/>
          </a:p>
        </p:txBody>
      </p:sp>
      <p:sp>
        <p:nvSpPr>
          <p:cNvPr id="63" name="Text Placeholder 13"/>
          <p:cNvSpPr>
            <a:spLocks noGrp="1"/>
          </p:cNvSpPr>
          <p:nvPr>
            <p:ph type="body" sz="quarter" idx="24" hasCustomPrompt="1"/>
          </p:nvPr>
        </p:nvSpPr>
        <p:spPr>
          <a:xfrm>
            <a:off x="5305188" y="4958177"/>
            <a:ext cx="1581623" cy="1452164"/>
          </a:xfrm>
        </p:spPr>
        <p:txBody>
          <a:bodyPr>
            <a:normAutofit/>
          </a:bodyPr>
          <a:lstStyle>
            <a:lvl1pPr>
              <a:defRPr sz="1400" baseline="0">
                <a:solidFill>
                  <a:schemeClr val="accent3">
                    <a:lumMod val="75000"/>
                  </a:schemeClr>
                </a:solidFill>
              </a:defRPr>
            </a:lvl1pPr>
          </a:lstStyle>
          <a:p>
            <a:pPr lvl="0"/>
            <a:r>
              <a:rPr lang="en-US" smtClean="0"/>
              <a:t>List items for TITLE</a:t>
            </a:r>
            <a:endParaRPr lang="en-US"/>
          </a:p>
        </p:txBody>
      </p:sp>
      <p:grpSp>
        <p:nvGrpSpPr>
          <p:cNvPr id="34" name="Group 3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34460346"/>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titles and lis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9" name="Text Placeholder 13"/>
          <p:cNvSpPr>
            <a:spLocks noGrp="1"/>
          </p:cNvSpPr>
          <p:nvPr>
            <p:ph type="body" sz="quarter" idx="18" hasCustomPrompt="1"/>
          </p:nvPr>
        </p:nvSpPr>
        <p:spPr>
          <a:xfrm>
            <a:off x="301518" y="1533015"/>
            <a:ext cx="2279650" cy="2165188"/>
          </a:xfrm>
        </p:spPr>
        <p:txBody>
          <a:bodyPr tIns="640080">
            <a:normAutofit/>
          </a:bodyPr>
          <a:lstStyle>
            <a:lvl1pPr>
              <a:defRPr sz="1400" baseline="0">
                <a:solidFill>
                  <a:schemeClr val="accent1"/>
                </a:solidFill>
              </a:defRPr>
            </a:lvl1pPr>
          </a:lstStyle>
          <a:p>
            <a:pPr lvl="0"/>
            <a:r>
              <a:rPr lang="en-US" smtClean="0"/>
              <a:t>List items for Title 1</a:t>
            </a:r>
            <a:endParaRPr lang="en-US"/>
          </a:p>
        </p:txBody>
      </p:sp>
      <p:sp>
        <p:nvSpPr>
          <p:cNvPr id="100" name="Text Placeholder 13"/>
          <p:cNvSpPr>
            <a:spLocks noGrp="1"/>
          </p:cNvSpPr>
          <p:nvPr>
            <p:ph type="body" sz="quarter" idx="21" hasCustomPrompt="1"/>
          </p:nvPr>
        </p:nvSpPr>
        <p:spPr>
          <a:xfrm>
            <a:off x="9652448" y="1533014"/>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2</a:t>
            </a:r>
            <a:endParaRPr lang="en-US"/>
          </a:p>
        </p:txBody>
      </p:sp>
      <p:sp>
        <p:nvSpPr>
          <p:cNvPr id="101" name="Text Placeholder 13"/>
          <p:cNvSpPr>
            <a:spLocks noGrp="1"/>
          </p:cNvSpPr>
          <p:nvPr>
            <p:ph type="body" sz="quarter" idx="22" hasCustomPrompt="1"/>
          </p:nvPr>
        </p:nvSpPr>
        <p:spPr>
          <a:xfrm>
            <a:off x="301518" y="3957340"/>
            <a:ext cx="2279650" cy="2165188"/>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3</a:t>
            </a:r>
            <a:endParaRPr lang="en-US"/>
          </a:p>
        </p:txBody>
      </p:sp>
      <p:sp>
        <p:nvSpPr>
          <p:cNvPr id="102" name="Text Placeholder 13"/>
          <p:cNvSpPr>
            <a:spLocks noGrp="1"/>
          </p:cNvSpPr>
          <p:nvPr>
            <p:ph type="body" sz="quarter" idx="23" hasCustomPrompt="1"/>
          </p:nvPr>
        </p:nvSpPr>
        <p:spPr>
          <a:xfrm>
            <a:off x="9652448" y="3957339"/>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4</a:t>
            </a:r>
            <a:endParaRPr lang="en-US"/>
          </a:p>
        </p:txBody>
      </p:sp>
      <p:sp>
        <p:nvSpPr>
          <p:cNvPr id="106" name="Text Placeholder 12"/>
          <p:cNvSpPr>
            <a:spLocks noGrp="1"/>
          </p:cNvSpPr>
          <p:nvPr>
            <p:ph type="body" sz="quarter" idx="24" hasCustomPrompt="1"/>
          </p:nvPr>
        </p:nvSpPr>
        <p:spPr>
          <a:xfrm>
            <a:off x="301518" y="1533015"/>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1</a:t>
            </a:r>
            <a:endParaRPr lang="en-US"/>
          </a:p>
        </p:txBody>
      </p:sp>
      <p:sp>
        <p:nvSpPr>
          <p:cNvPr id="107" name="Text Placeholder 12"/>
          <p:cNvSpPr>
            <a:spLocks noGrp="1"/>
          </p:cNvSpPr>
          <p:nvPr>
            <p:ph type="body" sz="quarter" idx="25" hasCustomPrompt="1"/>
          </p:nvPr>
        </p:nvSpPr>
        <p:spPr>
          <a:xfrm>
            <a:off x="301518" y="3957340"/>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3</a:t>
            </a:r>
            <a:endParaRPr lang="en-US"/>
          </a:p>
        </p:txBody>
      </p:sp>
      <p:sp>
        <p:nvSpPr>
          <p:cNvPr id="108" name="Text Placeholder 12"/>
          <p:cNvSpPr>
            <a:spLocks noGrp="1"/>
          </p:cNvSpPr>
          <p:nvPr>
            <p:ph type="body" sz="quarter" idx="26" hasCustomPrompt="1"/>
          </p:nvPr>
        </p:nvSpPr>
        <p:spPr>
          <a:xfrm>
            <a:off x="9652448" y="1533014"/>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2</a:t>
            </a:r>
            <a:endParaRPr lang="en-US"/>
          </a:p>
        </p:txBody>
      </p:sp>
      <p:sp>
        <p:nvSpPr>
          <p:cNvPr id="109" name="Text Placeholder 12"/>
          <p:cNvSpPr>
            <a:spLocks noGrp="1"/>
          </p:cNvSpPr>
          <p:nvPr>
            <p:ph type="body" sz="quarter" idx="27" hasCustomPrompt="1"/>
          </p:nvPr>
        </p:nvSpPr>
        <p:spPr>
          <a:xfrm>
            <a:off x="9652448" y="3957339"/>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4</a:t>
            </a:r>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8600930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atrix with titl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Text Placeholder 13"/>
          <p:cNvSpPr>
            <a:spLocks noGrp="1"/>
          </p:cNvSpPr>
          <p:nvPr>
            <p:ph type="body" sz="quarter" idx="18" hasCustomPrompt="1"/>
          </p:nvPr>
        </p:nvSpPr>
        <p:spPr>
          <a:xfrm>
            <a:off x="1275617" y="2275983"/>
            <a:ext cx="4488882" cy="1667734"/>
          </a:xfrm>
        </p:spPr>
        <p:txBody>
          <a:bodyPr tIns="640080">
            <a:normAutofit/>
          </a:bodyPr>
          <a:lstStyle>
            <a:lvl1pPr>
              <a:defRPr sz="1400" baseline="0">
                <a:solidFill>
                  <a:schemeClr val="accent1"/>
                </a:solidFill>
              </a:defRPr>
            </a:lvl1pPr>
          </a:lstStyle>
          <a:p>
            <a:pPr lvl="0"/>
            <a:r>
              <a:rPr lang="en-US" smtClean="0"/>
              <a:t>List items for Title 1</a:t>
            </a:r>
            <a:endParaRPr lang="en-US"/>
          </a:p>
        </p:txBody>
      </p:sp>
      <p:sp>
        <p:nvSpPr>
          <p:cNvPr id="25" name="Text Placeholder 13"/>
          <p:cNvSpPr>
            <a:spLocks noGrp="1"/>
          </p:cNvSpPr>
          <p:nvPr>
            <p:ph type="body" sz="quarter" idx="21" hasCustomPrompt="1"/>
          </p:nvPr>
        </p:nvSpPr>
        <p:spPr>
          <a:xfrm>
            <a:off x="6486966" y="2275982"/>
            <a:ext cx="4488882" cy="1667735"/>
          </a:xfrm>
        </p:spPr>
        <p:txBody>
          <a:bodyPr vert="horz" lIns="91440" tIns="640080" rIns="91440" bIns="45720" rtlCol="0">
            <a:normAutofit/>
          </a:bodyPr>
          <a:lstStyle>
            <a:lvl1pPr>
              <a:defRPr lang="en-US" sz="1400" baseline="0">
                <a:solidFill>
                  <a:schemeClr val="tx2"/>
                </a:solidFill>
              </a:defRPr>
            </a:lvl1pPr>
          </a:lstStyle>
          <a:p>
            <a:pPr lvl="0"/>
            <a:r>
              <a:rPr lang="en-US" smtClean="0"/>
              <a:t>List items for Title 2</a:t>
            </a:r>
            <a:endParaRPr lang="en-US"/>
          </a:p>
        </p:txBody>
      </p:sp>
      <p:sp>
        <p:nvSpPr>
          <p:cNvPr id="26" name="Text Placeholder 13"/>
          <p:cNvSpPr>
            <a:spLocks noGrp="1"/>
          </p:cNvSpPr>
          <p:nvPr>
            <p:ph type="body" sz="quarter" idx="22" hasCustomPrompt="1"/>
          </p:nvPr>
        </p:nvSpPr>
        <p:spPr>
          <a:xfrm>
            <a:off x="1275617" y="4469484"/>
            <a:ext cx="4488882" cy="1667734"/>
          </a:xfrm>
        </p:spPr>
        <p:txBody>
          <a:bodyPr vert="horz" lIns="91440" tIns="640080" rIns="91440" bIns="45720" rtlCol="0">
            <a:normAutofit/>
          </a:bodyPr>
          <a:lstStyle>
            <a:lvl1pPr>
              <a:defRPr lang="en-US" sz="1400" baseline="0">
                <a:solidFill>
                  <a:schemeClr val="accent3"/>
                </a:solidFill>
              </a:defRPr>
            </a:lvl1pPr>
          </a:lstStyle>
          <a:p>
            <a:pPr lvl="0"/>
            <a:r>
              <a:rPr lang="en-US" smtClean="0"/>
              <a:t>List items for Title 3</a:t>
            </a:r>
            <a:endParaRPr lang="en-US"/>
          </a:p>
        </p:txBody>
      </p:sp>
      <p:sp>
        <p:nvSpPr>
          <p:cNvPr id="27" name="Text Placeholder 13"/>
          <p:cNvSpPr>
            <a:spLocks noGrp="1"/>
          </p:cNvSpPr>
          <p:nvPr>
            <p:ph type="body" sz="quarter" idx="23" hasCustomPrompt="1"/>
          </p:nvPr>
        </p:nvSpPr>
        <p:spPr>
          <a:xfrm>
            <a:off x="6486966" y="4469483"/>
            <a:ext cx="4488882" cy="1667735"/>
          </a:xfrm>
        </p:spPr>
        <p:txBody>
          <a:bodyPr vert="horz" lIns="91440" tIns="640080" rIns="91440" bIns="45720" rtlCol="0">
            <a:normAutofit/>
          </a:bodyPr>
          <a:lstStyle>
            <a:lvl1pPr>
              <a:defRPr lang="en-US" sz="1400" baseline="0">
                <a:solidFill>
                  <a:schemeClr val="accent4"/>
                </a:solidFill>
              </a:defRPr>
            </a:lvl1pPr>
          </a:lstStyle>
          <a:p>
            <a:pPr lvl="0"/>
            <a:r>
              <a:rPr lang="en-US" smtClean="0"/>
              <a:t>List items for Title 4</a:t>
            </a:r>
            <a:endParaRPr lang="en-US"/>
          </a:p>
        </p:txBody>
      </p:sp>
      <p:sp>
        <p:nvSpPr>
          <p:cNvPr id="28" name="Text Placeholder 12"/>
          <p:cNvSpPr>
            <a:spLocks noGrp="1"/>
          </p:cNvSpPr>
          <p:nvPr>
            <p:ph type="body" sz="quarter" idx="24" hasCustomPrompt="1"/>
          </p:nvPr>
        </p:nvSpPr>
        <p:spPr>
          <a:xfrm>
            <a:off x="1275617" y="2275983"/>
            <a:ext cx="4488882" cy="496954"/>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1</a:t>
            </a:r>
            <a:endParaRPr lang="en-US"/>
          </a:p>
        </p:txBody>
      </p:sp>
      <p:sp>
        <p:nvSpPr>
          <p:cNvPr id="29" name="Text Placeholder 12"/>
          <p:cNvSpPr>
            <a:spLocks noGrp="1"/>
          </p:cNvSpPr>
          <p:nvPr>
            <p:ph type="body" sz="quarter" idx="25" hasCustomPrompt="1"/>
          </p:nvPr>
        </p:nvSpPr>
        <p:spPr>
          <a:xfrm>
            <a:off x="1275617" y="4469484"/>
            <a:ext cx="4488882" cy="496954"/>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3</a:t>
            </a:r>
            <a:endParaRPr lang="en-US"/>
          </a:p>
        </p:txBody>
      </p:sp>
      <p:sp>
        <p:nvSpPr>
          <p:cNvPr id="30" name="Text Placeholder 12"/>
          <p:cNvSpPr>
            <a:spLocks noGrp="1"/>
          </p:cNvSpPr>
          <p:nvPr>
            <p:ph type="body" sz="quarter" idx="26" hasCustomPrompt="1"/>
          </p:nvPr>
        </p:nvSpPr>
        <p:spPr>
          <a:xfrm>
            <a:off x="6486966" y="2275982"/>
            <a:ext cx="4488882" cy="496954"/>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2</a:t>
            </a:r>
            <a:endParaRPr lang="en-US"/>
          </a:p>
        </p:txBody>
      </p:sp>
      <p:sp>
        <p:nvSpPr>
          <p:cNvPr id="31" name="Text Placeholder 12"/>
          <p:cNvSpPr>
            <a:spLocks noGrp="1"/>
          </p:cNvSpPr>
          <p:nvPr>
            <p:ph type="body" sz="quarter" idx="27" hasCustomPrompt="1"/>
          </p:nvPr>
        </p:nvSpPr>
        <p:spPr>
          <a:xfrm>
            <a:off x="6486966" y="4469483"/>
            <a:ext cx="4488882" cy="496954"/>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4</a:t>
            </a:r>
            <a:endParaRPr lang="en-US"/>
          </a:p>
        </p:txBody>
      </p:sp>
      <p:grpSp>
        <p:nvGrpSpPr>
          <p:cNvPr id="32" name="Group 31"/>
          <p:cNvGrpSpPr/>
          <p:nvPr userDrawn="1"/>
        </p:nvGrpSpPr>
        <p:grpSpPr>
          <a:xfrm>
            <a:off x="1155573" y="2173119"/>
            <a:ext cx="9880854" cy="4123944"/>
            <a:chOff x="1155573" y="2173119"/>
            <a:chExt cx="9880854" cy="4123944"/>
          </a:xfrm>
        </p:grpSpPr>
        <p:cxnSp>
          <p:nvCxnSpPr>
            <p:cNvPr id="10" name="Straight Connector 9"/>
            <p:cNvCxnSpPr/>
            <p:nvPr userDrawn="1"/>
          </p:nvCxnSpPr>
          <p:spPr>
            <a:xfrm>
              <a:off x="6096000" y="2173119"/>
              <a:ext cx="0" cy="4123944"/>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155573" y="4235091"/>
              <a:ext cx="9880854" cy="0"/>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smtClean="0"/>
              <a:t>Title</a:t>
            </a:r>
            <a:endParaRPr lang="en-US"/>
          </a:p>
        </p:txBody>
      </p:sp>
      <p:sp>
        <p:nvSpPr>
          <p:cNvPr id="40" name="Text Placeholder 15"/>
          <p:cNvSpPr>
            <a:spLocks noGrp="1"/>
          </p:cNvSpPr>
          <p:nvPr>
            <p:ph type="body" sz="quarter" idx="29" hasCustomPrompt="1"/>
          </p:nvPr>
        </p:nvSpPr>
        <p:spPr>
          <a:xfrm>
            <a:off x="1275617" y="1888239"/>
            <a:ext cx="4488882" cy="387743"/>
          </a:xfrm>
        </p:spPr>
        <p:txBody>
          <a:bodyPr anchor="ctr">
            <a:noAutofit/>
          </a:bodyPr>
          <a:lstStyle>
            <a:lvl1pPr marL="0" indent="0" algn="ctr">
              <a:buNone/>
              <a:defRPr sz="2000"/>
            </a:lvl1pPr>
          </a:lstStyle>
          <a:p>
            <a:pPr lvl="0"/>
            <a:r>
              <a:rPr lang="en-US" smtClean="0"/>
              <a:t>Subtitle</a:t>
            </a:r>
            <a:endParaRPr lang="en-US"/>
          </a:p>
        </p:txBody>
      </p:sp>
      <p:sp>
        <p:nvSpPr>
          <p:cNvPr id="41" name="Text Placeholder 15"/>
          <p:cNvSpPr>
            <a:spLocks noGrp="1"/>
          </p:cNvSpPr>
          <p:nvPr>
            <p:ph type="body" sz="quarter" idx="30" hasCustomPrompt="1"/>
          </p:nvPr>
        </p:nvSpPr>
        <p:spPr>
          <a:xfrm>
            <a:off x="1275616" y="1209788"/>
            <a:ext cx="9700231" cy="619151"/>
          </a:xfrm>
        </p:spPr>
        <p:txBody>
          <a:bodyPr anchor="ctr"/>
          <a:lstStyle>
            <a:lvl1pPr marL="0" indent="0" algn="ctr">
              <a:buNone/>
              <a:defRPr cap="all" baseline="0"/>
            </a:lvl1pPr>
          </a:lstStyle>
          <a:p>
            <a:pPr lvl="0"/>
            <a:r>
              <a:rPr lang="en-US" smtClean="0"/>
              <a:t>Title</a:t>
            </a:r>
            <a:endParaRPr lang="en-US"/>
          </a:p>
        </p:txBody>
      </p:sp>
      <p:sp>
        <p:nvSpPr>
          <p:cNvPr id="42" name="Text Placeholder 15"/>
          <p:cNvSpPr>
            <a:spLocks noGrp="1"/>
          </p:cNvSpPr>
          <p:nvPr>
            <p:ph type="body" sz="quarter" idx="31" hasCustomPrompt="1"/>
          </p:nvPr>
        </p:nvSpPr>
        <p:spPr>
          <a:xfrm>
            <a:off x="6486966" y="1888239"/>
            <a:ext cx="4488882" cy="387743"/>
          </a:xfrm>
        </p:spPr>
        <p:txBody>
          <a:bodyPr anchor="ctr">
            <a:noAutofit/>
          </a:bodyPr>
          <a:lstStyle>
            <a:lvl1pPr marL="0" indent="0" algn="ctr">
              <a:buNone/>
              <a:defRPr sz="2000"/>
            </a:lvl1pPr>
          </a:lstStyle>
          <a:p>
            <a:pPr lvl="0"/>
            <a:r>
              <a:rPr lang="en-US" smtClean="0"/>
              <a:t>Subtitle</a:t>
            </a:r>
            <a:endParaRPr lang="en-US"/>
          </a:p>
        </p:txBody>
      </p:sp>
      <p:sp>
        <p:nvSpPr>
          <p:cNvPr id="44" name="Text Placeholder 15"/>
          <p:cNvSpPr>
            <a:spLocks noGrp="1"/>
          </p:cNvSpPr>
          <p:nvPr>
            <p:ph type="body" sz="quarter" idx="32" hasCustomPrompt="1"/>
          </p:nvPr>
        </p:nvSpPr>
        <p:spPr>
          <a:xfrm rot="16200000">
            <a:off x="186245" y="2915977"/>
            <a:ext cx="1667735" cy="387743"/>
          </a:xfrm>
        </p:spPr>
        <p:txBody>
          <a:bodyPr anchor="ctr">
            <a:noAutofit/>
          </a:bodyPr>
          <a:lstStyle>
            <a:lvl1pPr marL="0" indent="0" algn="ctr">
              <a:buNone/>
              <a:defRPr sz="2000"/>
            </a:lvl1pPr>
          </a:lstStyle>
          <a:p>
            <a:pPr lvl="0"/>
            <a:r>
              <a:rPr lang="en-US" smtClean="0"/>
              <a:t>Subtitle</a:t>
            </a:r>
            <a:endParaRPr lang="en-US"/>
          </a:p>
        </p:txBody>
      </p:sp>
      <p:sp>
        <p:nvSpPr>
          <p:cNvPr id="45" name="Text Placeholder 15"/>
          <p:cNvSpPr>
            <a:spLocks noGrp="1"/>
          </p:cNvSpPr>
          <p:nvPr>
            <p:ph type="body" sz="quarter" idx="33" hasCustomPrompt="1"/>
          </p:nvPr>
        </p:nvSpPr>
        <p:spPr>
          <a:xfrm rot="16200000">
            <a:off x="186244" y="5109479"/>
            <a:ext cx="1667735" cy="387743"/>
          </a:xfrm>
        </p:spPr>
        <p:txBody>
          <a:bodyPr anchor="ctr">
            <a:noAutofit/>
          </a:bodyPr>
          <a:lstStyle>
            <a:lvl1pPr marL="0" indent="0" algn="ctr">
              <a:buNone/>
              <a:defRPr sz="2000"/>
            </a:lvl1pPr>
          </a:lstStyle>
          <a:p>
            <a:pPr lvl="0"/>
            <a:r>
              <a:rPr lang="en-US" smtClean="0"/>
              <a:t>Subtitle</a:t>
            </a:r>
            <a:endParaRPr lang="en-US"/>
          </a:p>
        </p:txBody>
      </p:sp>
      <p:sp>
        <p:nvSpPr>
          <p:cNvPr id="17" name="Oval 16"/>
          <p:cNvSpPr/>
          <p:nvPr userDrawn="1"/>
        </p:nvSpPr>
        <p:spPr>
          <a:xfrm>
            <a:off x="5917678" y="4056769"/>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4" name="Group 33"/>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9287529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x3 matrix">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6" name="Text Placeholder 13"/>
          <p:cNvSpPr>
            <a:spLocks noGrp="1"/>
          </p:cNvSpPr>
          <p:nvPr>
            <p:ph type="body" sz="quarter" idx="22" hasCustomPrompt="1"/>
          </p:nvPr>
        </p:nvSpPr>
        <p:spPr>
          <a:xfrm>
            <a:off x="1275616"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smtClean="0"/>
              <a:t>Title</a:t>
            </a:r>
            <a:endParaRPr lang="en-US"/>
          </a:p>
        </p:txBody>
      </p:sp>
      <p:sp>
        <p:nvSpPr>
          <p:cNvPr id="40" name="Text Placeholder 15"/>
          <p:cNvSpPr>
            <a:spLocks noGrp="1"/>
          </p:cNvSpPr>
          <p:nvPr>
            <p:ph type="body" sz="quarter" idx="29" hasCustomPrompt="1"/>
          </p:nvPr>
        </p:nvSpPr>
        <p:spPr>
          <a:xfrm>
            <a:off x="1275617" y="1860807"/>
            <a:ext cx="3108960" cy="387743"/>
          </a:xfrm>
        </p:spPr>
        <p:txBody>
          <a:bodyPr anchor="ctr">
            <a:noAutofit/>
          </a:bodyPr>
          <a:lstStyle>
            <a:lvl1pPr marL="0" indent="0" algn="ctr">
              <a:buNone/>
              <a:defRPr sz="2000"/>
            </a:lvl1pPr>
          </a:lstStyle>
          <a:p>
            <a:pPr lvl="0"/>
            <a:r>
              <a:rPr lang="en-US" smtClean="0"/>
              <a:t>Subtitle</a:t>
            </a:r>
            <a:endParaRPr lang="en-US"/>
          </a:p>
        </p:txBody>
      </p:sp>
      <p:sp>
        <p:nvSpPr>
          <p:cNvPr id="41" name="Text Placeholder 15"/>
          <p:cNvSpPr>
            <a:spLocks noGrp="1"/>
          </p:cNvSpPr>
          <p:nvPr>
            <p:ph type="body" sz="quarter" idx="30" hasCustomPrompt="1"/>
          </p:nvPr>
        </p:nvSpPr>
        <p:spPr>
          <a:xfrm>
            <a:off x="1275616" y="1209788"/>
            <a:ext cx="9700232" cy="619151"/>
          </a:xfrm>
        </p:spPr>
        <p:txBody>
          <a:bodyPr anchor="ctr"/>
          <a:lstStyle>
            <a:lvl1pPr marL="0" indent="0" algn="ctr">
              <a:buNone/>
              <a:defRPr cap="all" baseline="0"/>
            </a:lvl1pPr>
          </a:lstStyle>
          <a:p>
            <a:pPr lvl="0"/>
            <a:r>
              <a:rPr lang="en-US" smtClean="0"/>
              <a:t>Title</a:t>
            </a:r>
            <a:endParaRPr lang="en-US"/>
          </a:p>
        </p:txBody>
      </p:sp>
      <p:sp>
        <p:nvSpPr>
          <p:cNvPr id="42" name="Text Placeholder 15"/>
          <p:cNvSpPr>
            <a:spLocks noGrp="1"/>
          </p:cNvSpPr>
          <p:nvPr>
            <p:ph type="body" sz="quarter" idx="31" hasCustomPrompt="1"/>
          </p:nvPr>
        </p:nvSpPr>
        <p:spPr>
          <a:xfrm>
            <a:off x="7866888" y="1860807"/>
            <a:ext cx="3108960" cy="387743"/>
          </a:xfrm>
        </p:spPr>
        <p:txBody>
          <a:bodyPr anchor="ctr">
            <a:noAutofit/>
          </a:bodyPr>
          <a:lstStyle>
            <a:lvl1pPr marL="0" indent="0" algn="ctr">
              <a:buNone/>
              <a:defRPr sz="2000"/>
            </a:lvl1pPr>
          </a:lstStyle>
          <a:p>
            <a:pPr lvl="0"/>
            <a:r>
              <a:rPr lang="en-US" smtClean="0"/>
              <a:t>Subtitle</a:t>
            </a:r>
            <a:endParaRPr lang="en-US"/>
          </a:p>
        </p:txBody>
      </p:sp>
      <p:sp>
        <p:nvSpPr>
          <p:cNvPr id="45" name="Text Placeholder 15"/>
          <p:cNvSpPr>
            <a:spLocks noGrp="1"/>
          </p:cNvSpPr>
          <p:nvPr>
            <p:ph type="body" sz="quarter" idx="33" hasCustomPrompt="1"/>
          </p:nvPr>
        </p:nvSpPr>
        <p:spPr>
          <a:xfrm rot="16200000">
            <a:off x="402894" y="5326125"/>
            <a:ext cx="1234440" cy="387743"/>
          </a:xfrm>
        </p:spPr>
        <p:txBody>
          <a:bodyPr anchor="ctr">
            <a:noAutofit/>
          </a:bodyPr>
          <a:lstStyle>
            <a:lvl1pPr marL="0" indent="0" algn="ctr">
              <a:buNone/>
              <a:defRPr sz="2000"/>
            </a:lvl1pPr>
          </a:lstStyle>
          <a:p>
            <a:pPr lvl="0"/>
            <a:r>
              <a:rPr lang="en-US" smtClean="0"/>
              <a:t>Subtitle</a:t>
            </a:r>
            <a:endParaRPr lang="en-US"/>
          </a:p>
        </p:txBody>
      </p:sp>
      <p:sp>
        <p:nvSpPr>
          <p:cNvPr id="49" name="Text Placeholder 13"/>
          <p:cNvSpPr>
            <a:spLocks noGrp="1"/>
          </p:cNvSpPr>
          <p:nvPr>
            <p:ph type="body" sz="quarter" idx="34" hasCustomPrompt="1"/>
          </p:nvPr>
        </p:nvSpPr>
        <p:spPr>
          <a:xfrm>
            <a:off x="1275616" y="2275982"/>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50" name="Text Placeholder 15"/>
          <p:cNvSpPr>
            <a:spLocks noGrp="1"/>
          </p:cNvSpPr>
          <p:nvPr>
            <p:ph type="body" sz="quarter" idx="35" hasCustomPrompt="1"/>
          </p:nvPr>
        </p:nvSpPr>
        <p:spPr>
          <a:xfrm rot="16200000">
            <a:off x="402894" y="2699330"/>
            <a:ext cx="1234440" cy="387743"/>
          </a:xfrm>
        </p:spPr>
        <p:txBody>
          <a:bodyPr anchor="ctr">
            <a:noAutofit/>
          </a:bodyPr>
          <a:lstStyle>
            <a:lvl1pPr marL="0" indent="0" algn="ctr">
              <a:buNone/>
              <a:defRPr sz="2000"/>
            </a:lvl1pPr>
          </a:lstStyle>
          <a:p>
            <a:pPr lvl="0"/>
            <a:r>
              <a:rPr lang="en-US" smtClean="0"/>
              <a:t>Subtitle</a:t>
            </a:r>
            <a:endParaRPr lang="en-US"/>
          </a:p>
        </p:txBody>
      </p:sp>
      <p:sp>
        <p:nvSpPr>
          <p:cNvPr id="51" name="Text Placeholder 13"/>
          <p:cNvSpPr>
            <a:spLocks noGrp="1"/>
          </p:cNvSpPr>
          <p:nvPr>
            <p:ph type="body" sz="quarter" idx="36" hasCustomPrompt="1"/>
          </p:nvPr>
        </p:nvSpPr>
        <p:spPr>
          <a:xfrm>
            <a:off x="1275617"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52" name="Text Placeholder 15"/>
          <p:cNvSpPr>
            <a:spLocks noGrp="1"/>
          </p:cNvSpPr>
          <p:nvPr>
            <p:ph type="body" sz="quarter" idx="37" hasCustomPrompt="1"/>
          </p:nvPr>
        </p:nvSpPr>
        <p:spPr>
          <a:xfrm rot="16200000">
            <a:off x="402895" y="4013447"/>
            <a:ext cx="1234440" cy="387743"/>
          </a:xfrm>
        </p:spPr>
        <p:txBody>
          <a:bodyPr anchor="ctr">
            <a:noAutofit/>
          </a:bodyPr>
          <a:lstStyle>
            <a:lvl1pPr marL="0" indent="0" algn="ctr">
              <a:buNone/>
              <a:defRPr sz="2000"/>
            </a:lvl1pPr>
          </a:lstStyle>
          <a:p>
            <a:pPr lvl="0"/>
            <a:r>
              <a:rPr lang="en-US" smtClean="0"/>
              <a:t>Subtitle</a:t>
            </a:r>
            <a:endParaRPr lang="en-US"/>
          </a:p>
        </p:txBody>
      </p:sp>
      <p:sp>
        <p:nvSpPr>
          <p:cNvPr id="59" name="Text Placeholder 13"/>
          <p:cNvSpPr>
            <a:spLocks noGrp="1"/>
          </p:cNvSpPr>
          <p:nvPr>
            <p:ph type="body" sz="quarter" idx="43" hasCustomPrompt="1"/>
          </p:nvPr>
        </p:nvSpPr>
        <p:spPr>
          <a:xfrm>
            <a:off x="7866888"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0" name="Text Placeholder 13"/>
          <p:cNvSpPr>
            <a:spLocks noGrp="1"/>
          </p:cNvSpPr>
          <p:nvPr>
            <p:ph type="body" sz="quarter" idx="44" hasCustomPrompt="1"/>
          </p:nvPr>
        </p:nvSpPr>
        <p:spPr>
          <a:xfrm>
            <a:off x="7866888"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1" name="Text Placeholder 13"/>
          <p:cNvSpPr>
            <a:spLocks noGrp="1"/>
          </p:cNvSpPr>
          <p:nvPr>
            <p:ph type="body" sz="quarter" idx="45" hasCustomPrompt="1"/>
          </p:nvPr>
        </p:nvSpPr>
        <p:spPr>
          <a:xfrm>
            <a:off x="7866888"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3" name="Text Placeholder 13"/>
          <p:cNvSpPr>
            <a:spLocks noGrp="1"/>
          </p:cNvSpPr>
          <p:nvPr>
            <p:ph type="body" sz="quarter" idx="46" hasCustomPrompt="1"/>
          </p:nvPr>
        </p:nvSpPr>
        <p:spPr>
          <a:xfrm>
            <a:off x="4541520"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4" name="Text Placeholder 13"/>
          <p:cNvSpPr>
            <a:spLocks noGrp="1"/>
          </p:cNvSpPr>
          <p:nvPr>
            <p:ph type="body" sz="quarter" idx="47" hasCustomPrompt="1"/>
          </p:nvPr>
        </p:nvSpPr>
        <p:spPr>
          <a:xfrm>
            <a:off x="4548392"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5" name="Text Placeholder 13"/>
          <p:cNvSpPr>
            <a:spLocks noGrp="1"/>
          </p:cNvSpPr>
          <p:nvPr>
            <p:ph type="body" sz="quarter" idx="48" hasCustomPrompt="1"/>
          </p:nvPr>
        </p:nvSpPr>
        <p:spPr>
          <a:xfrm>
            <a:off x="4548392"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6" name="Text Placeholder 15"/>
          <p:cNvSpPr>
            <a:spLocks noGrp="1"/>
          </p:cNvSpPr>
          <p:nvPr>
            <p:ph type="body" sz="quarter" idx="49" hasCustomPrompt="1"/>
          </p:nvPr>
        </p:nvSpPr>
        <p:spPr>
          <a:xfrm>
            <a:off x="4541520" y="1860807"/>
            <a:ext cx="3108960" cy="387743"/>
          </a:xfrm>
        </p:spPr>
        <p:txBody>
          <a:bodyPr anchor="ctr">
            <a:noAutofit/>
          </a:bodyPr>
          <a:lstStyle>
            <a:lvl1pPr marL="0" indent="0" algn="ctr">
              <a:buNone/>
              <a:defRPr sz="2000"/>
            </a:lvl1pPr>
          </a:lstStyle>
          <a:p>
            <a:pPr lvl="0"/>
            <a:r>
              <a:rPr lang="en-US" smtClean="0"/>
              <a:t>Subtitle</a:t>
            </a:r>
            <a:endParaRPr lang="en-US"/>
          </a:p>
        </p:txBody>
      </p:sp>
      <p:cxnSp>
        <p:nvCxnSpPr>
          <p:cNvPr id="67" name="Straight Connector 66"/>
          <p:cNvCxnSpPr/>
          <p:nvPr userDrawn="1"/>
        </p:nvCxnSpPr>
        <p:spPr>
          <a:xfrm>
            <a:off x="11346928" y="1888239"/>
            <a:ext cx="0" cy="4422714"/>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826244" y="6261228"/>
            <a:ext cx="10527556" cy="0"/>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Oval 68"/>
          <p:cNvSpPr/>
          <p:nvPr userDrawn="1"/>
        </p:nvSpPr>
        <p:spPr>
          <a:xfrm>
            <a:off x="11168606" y="6082906"/>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Text Placeholder 12"/>
          <p:cNvSpPr>
            <a:spLocks noGrp="1"/>
          </p:cNvSpPr>
          <p:nvPr>
            <p:ph type="body" sz="quarter" idx="24" hasCustomPrompt="1"/>
          </p:nvPr>
        </p:nvSpPr>
        <p:spPr>
          <a:xfrm>
            <a:off x="1275617" y="2275983"/>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1" name="Text Placeholder 12"/>
          <p:cNvSpPr>
            <a:spLocks noGrp="1"/>
          </p:cNvSpPr>
          <p:nvPr>
            <p:ph type="body" sz="quarter" idx="50" hasCustomPrompt="1"/>
          </p:nvPr>
        </p:nvSpPr>
        <p:spPr>
          <a:xfrm>
            <a:off x="1275617" y="3590099"/>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2" name="Text Placeholder 12"/>
          <p:cNvSpPr>
            <a:spLocks noGrp="1"/>
          </p:cNvSpPr>
          <p:nvPr>
            <p:ph type="body" sz="quarter" idx="51" hasCustomPrompt="1"/>
          </p:nvPr>
        </p:nvSpPr>
        <p:spPr>
          <a:xfrm>
            <a:off x="1315228" y="4902777"/>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3" name="Text Placeholder 12"/>
          <p:cNvSpPr>
            <a:spLocks noGrp="1"/>
          </p:cNvSpPr>
          <p:nvPr>
            <p:ph type="body" sz="quarter" idx="52" hasCustomPrompt="1"/>
          </p:nvPr>
        </p:nvSpPr>
        <p:spPr>
          <a:xfrm>
            <a:off x="4548392" y="2275982"/>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4" name="Text Placeholder 12"/>
          <p:cNvSpPr>
            <a:spLocks noGrp="1"/>
          </p:cNvSpPr>
          <p:nvPr>
            <p:ph type="body" sz="quarter" idx="53" hasCustomPrompt="1"/>
          </p:nvPr>
        </p:nvSpPr>
        <p:spPr>
          <a:xfrm>
            <a:off x="4548392" y="3590099"/>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5" name="Text Placeholder 12"/>
          <p:cNvSpPr>
            <a:spLocks noGrp="1"/>
          </p:cNvSpPr>
          <p:nvPr>
            <p:ph type="body" sz="quarter" idx="54" hasCustomPrompt="1"/>
          </p:nvPr>
        </p:nvSpPr>
        <p:spPr>
          <a:xfrm>
            <a:off x="4548392"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6" name="Text Placeholder 12"/>
          <p:cNvSpPr>
            <a:spLocks noGrp="1"/>
          </p:cNvSpPr>
          <p:nvPr>
            <p:ph type="body" sz="quarter" idx="55" hasCustomPrompt="1"/>
          </p:nvPr>
        </p:nvSpPr>
        <p:spPr>
          <a:xfrm>
            <a:off x="7866888" y="2275982"/>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7" name="Text Placeholder 12"/>
          <p:cNvSpPr>
            <a:spLocks noGrp="1"/>
          </p:cNvSpPr>
          <p:nvPr>
            <p:ph type="body" sz="quarter" idx="56" hasCustomPrompt="1"/>
          </p:nvPr>
        </p:nvSpPr>
        <p:spPr>
          <a:xfrm>
            <a:off x="7866888" y="3590099"/>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8" name="Text Placeholder 12"/>
          <p:cNvSpPr>
            <a:spLocks noGrp="1"/>
          </p:cNvSpPr>
          <p:nvPr>
            <p:ph type="body" sz="quarter" idx="57" hasCustomPrompt="1"/>
          </p:nvPr>
        </p:nvSpPr>
        <p:spPr>
          <a:xfrm>
            <a:off x="7866888"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grpSp>
        <p:nvGrpSpPr>
          <p:cNvPr id="43" name="Group 42"/>
          <p:cNvGrpSpPr/>
          <p:nvPr userDrawn="1"/>
        </p:nvGrpSpPr>
        <p:grpSpPr>
          <a:xfrm>
            <a:off x="0" y="6766560"/>
            <a:ext cx="12192000" cy="91440"/>
            <a:chOff x="0" y="4480421"/>
            <a:chExt cx="12192000" cy="91440"/>
          </a:xfrm>
        </p:grpSpPr>
        <p:sp>
          <p:nvSpPr>
            <p:cNvPr id="44" name="Rectangle 4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2480310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ishbone 4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13"/>
          <p:cNvSpPr>
            <a:spLocks noGrp="1"/>
          </p:cNvSpPr>
          <p:nvPr>
            <p:ph type="body" sz="quarter" idx="22" hasCustomPrompt="1"/>
          </p:nvPr>
        </p:nvSpPr>
        <p:spPr>
          <a:xfrm>
            <a:off x="6547499"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4" name="Text Placeholder 13"/>
          <p:cNvSpPr>
            <a:spLocks noGrp="1"/>
          </p:cNvSpPr>
          <p:nvPr>
            <p:ph type="body" sz="quarter" idx="27" hasCustomPrompt="1"/>
          </p:nvPr>
        </p:nvSpPr>
        <p:spPr>
          <a:xfrm>
            <a:off x="5970730"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5" name="Text Placeholder 13"/>
          <p:cNvSpPr>
            <a:spLocks noGrp="1"/>
          </p:cNvSpPr>
          <p:nvPr>
            <p:ph type="body" sz="quarter" idx="28" hasCustomPrompt="1"/>
          </p:nvPr>
        </p:nvSpPr>
        <p:spPr>
          <a:xfrm>
            <a:off x="5393962"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56" name="Text Placeholder 13"/>
          <p:cNvSpPr>
            <a:spLocks noGrp="1"/>
          </p:cNvSpPr>
          <p:nvPr>
            <p:ph type="body" sz="quarter" idx="29" hasCustomPrompt="1"/>
          </p:nvPr>
        </p:nvSpPr>
        <p:spPr>
          <a:xfrm>
            <a:off x="3722263"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7" name="Text Placeholder 13"/>
          <p:cNvSpPr>
            <a:spLocks noGrp="1"/>
          </p:cNvSpPr>
          <p:nvPr>
            <p:ph type="body" sz="quarter" idx="30" hasCustomPrompt="1"/>
          </p:nvPr>
        </p:nvSpPr>
        <p:spPr>
          <a:xfrm>
            <a:off x="3145494"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8" name="Text Placeholder 13"/>
          <p:cNvSpPr>
            <a:spLocks noGrp="1"/>
          </p:cNvSpPr>
          <p:nvPr>
            <p:ph type="body" sz="quarter" idx="31" hasCustomPrompt="1"/>
          </p:nvPr>
        </p:nvSpPr>
        <p:spPr>
          <a:xfrm>
            <a:off x="2568726"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90" name="Text Placeholder 12"/>
          <p:cNvSpPr>
            <a:spLocks noGrp="1"/>
          </p:cNvSpPr>
          <p:nvPr>
            <p:ph type="body" sz="quarter" idx="32" hasCustomPrompt="1"/>
          </p:nvPr>
        </p:nvSpPr>
        <p:spPr>
          <a:xfrm rot="18900000">
            <a:off x="3536016"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91" name="Text Placeholder 12"/>
          <p:cNvSpPr>
            <a:spLocks noGrp="1"/>
          </p:cNvSpPr>
          <p:nvPr>
            <p:ph type="body" sz="quarter" idx="33" hasCustomPrompt="1"/>
          </p:nvPr>
        </p:nvSpPr>
        <p:spPr>
          <a:xfrm rot="18900000">
            <a:off x="6432662"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4</a:t>
            </a:r>
            <a:endParaRPr lang="en-US"/>
          </a:p>
        </p:txBody>
      </p:sp>
      <p:sp>
        <p:nvSpPr>
          <p:cNvPr id="92" name="Text Placeholder 12"/>
          <p:cNvSpPr>
            <a:spLocks noGrp="1"/>
          </p:cNvSpPr>
          <p:nvPr>
            <p:ph type="body" sz="quarter" idx="34" hasCustomPrompt="1"/>
          </p:nvPr>
        </p:nvSpPr>
        <p:spPr>
          <a:xfrm rot="2700000">
            <a:off x="6432662"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2</a:t>
            </a:r>
            <a:endParaRPr lang="en-US"/>
          </a:p>
        </p:txBody>
      </p:sp>
      <p:sp>
        <p:nvSpPr>
          <p:cNvPr id="93" name="Text Placeholder 12"/>
          <p:cNvSpPr>
            <a:spLocks noGrp="1"/>
          </p:cNvSpPr>
          <p:nvPr>
            <p:ph type="body" sz="quarter" idx="35" hasCustomPrompt="1"/>
          </p:nvPr>
        </p:nvSpPr>
        <p:spPr>
          <a:xfrm rot="2700000">
            <a:off x="3536016"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106" name="Text Placeholder 13"/>
          <p:cNvSpPr>
            <a:spLocks noGrp="1"/>
          </p:cNvSpPr>
          <p:nvPr>
            <p:ph type="body" sz="quarter" idx="36" hasCustomPrompt="1"/>
          </p:nvPr>
        </p:nvSpPr>
        <p:spPr>
          <a:xfrm>
            <a:off x="2568726"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07" name="Text Placeholder 13"/>
          <p:cNvSpPr>
            <a:spLocks noGrp="1"/>
          </p:cNvSpPr>
          <p:nvPr>
            <p:ph type="body" sz="quarter" idx="37" hasCustomPrompt="1"/>
          </p:nvPr>
        </p:nvSpPr>
        <p:spPr>
          <a:xfrm>
            <a:off x="3145494"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08" name="Text Placeholder 13"/>
          <p:cNvSpPr>
            <a:spLocks noGrp="1"/>
          </p:cNvSpPr>
          <p:nvPr>
            <p:ph type="body" sz="quarter" idx="38" hasCustomPrompt="1"/>
          </p:nvPr>
        </p:nvSpPr>
        <p:spPr>
          <a:xfrm>
            <a:off x="3722263"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2" name="Text Placeholder 13"/>
          <p:cNvSpPr>
            <a:spLocks noGrp="1"/>
          </p:cNvSpPr>
          <p:nvPr>
            <p:ph type="body" sz="quarter" idx="39" hasCustomPrompt="1"/>
          </p:nvPr>
        </p:nvSpPr>
        <p:spPr>
          <a:xfrm>
            <a:off x="5393962"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3" name="Text Placeholder 13"/>
          <p:cNvSpPr>
            <a:spLocks noGrp="1"/>
          </p:cNvSpPr>
          <p:nvPr>
            <p:ph type="body" sz="quarter" idx="40" hasCustomPrompt="1"/>
          </p:nvPr>
        </p:nvSpPr>
        <p:spPr>
          <a:xfrm>
            <a:off x="5970730"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14" name="Text Placeholder 13"/>
          <p:cNvSpPr>
            <a:spLocks noGrp="1"/>
          </p:cNvSpPr>
          <p:nvPr>
            <p:ph type="body" sz="quarter" idx="41" hasCustomPrompt="1"/>
          </p:nvPr>
        </p:nvSpPr>
        <p:spPr>
          <a:xfrm>
            <a:off x="6547499"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8" name="Text Placeholder 13"/>
          <p:cNvSpPr>
            <a:spLocks noGrp="1"/>
          </p:cNvSpPr>
          <p:nvPr>
            <p:ph type="body" sz="quarter" idx="42" hasCustomPrompt="1"/>
          </p:nvPr>
        </p:nvSpPr>
        <p:spPr>
          <a:xfrm>
            <a:off x="409002" y="284387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9" name="Text Placeholder 13"/>
          <p:cNvSpPr>
            <a:spLocks noGrp="1"/>
          </p:cNvSpPr>
          <p:nvPr>
            <p:ph type="body" sz="quarter" idx="43" hasCustomPrompt="1"/>
          </p:nvPr>
        </p:nvSpPr>
        <p:spPr>
          <a:xfrm>
            <a:off x="401192" y="354074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20" name="Text Placeholder 13"/>
          <p:cNvSpPr>
            <a:spLocks noGrp="1"/>
          </p:cNvSpPr>
          <p:nvPr>
            <p:ph type="body" sz="quarter" idx="44" hasCustomPrompt="1"/>
          </p:nvPr>
        </p:nvSpPr>
        <p:spPr>
          <a:xfrm>
            <a:off x="401192" y="423761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21" name="Text Placeholder 12"/>
          <p:cNvSpPr>
            <a:spLocks noGrp="1"/>
          </p:cNvSpPr>
          <p:nvPr>
            <p:ph type="body" sz="quarter" idx="45" hasCustomPrompt="1"/>
          </p:nvPr>
        </p:nvSpPr>
        <p:spPr>
          <a:xfrm>
            <a:off x="1865376" y="3581099"/>
            <a:ext cx="1225296" cy="475488"/>
          </a:xfrm>
          <a:prstGeom prst="rightArrow">
            <a:avLst>
              <a:gd name="adj1" fmla="val 60684"/>
              <a:gd name="adj2" fmla="val 50000"/>
            </a:avLst>
          </a:prstGeom>
          <a:solidFill>
            <a:schemeClr val="accent4"/>
          </a:solidFill>
          <a:ln>
            <a:noFill/>
          </a:ln>
        </p:spPr>
        <p:txBody>
          <a:bodyPr vert="horz" wrap="square" lIns="91440" tIns="45720" rIns="91440" bIns="45720" rtlCol="0" anchor="ctr">
            <a:noAutofit/>
          </a:bodyPr>
          <a:lstStyle>
            <a:lvl1pPr marL="228600" indent="-228600" algn="ctr">
              <a:buNone/>
              <a:defRPr lang="en-US" sz="1600" b="1" cap="none" baseline="0">
                <a:solidFill>
                  <a:schemeClr val="bg1"/>
                </a:solidFill>
              </a:defRPr>
            </a:lvl1pPr>
          </a:lstStyle>
          <a:p>
            <a:pPr marL="0" lvl="0" indent="0"/>
            <a:r>
              <a:rPr lang="en-US" smtClean="0"/>
              <a:t>Item</a:t>
            </a:r>
            <a:endParaRPr lang="en-US"/>
          </a:p>
        </p:txBody>
      </p:sp>
      <p:sp>
        <p:nvSpPr>
          <p:cNvPr id="125" name="Text Placeholder 12"/>
          <p:cNvSpPr>
            <a:spLocks noGrp="1"/>
          </p:cNvSpPr>
          <p:nvPr>
            <p:ph type="body" sz="quarter" idx="46" hasCustomPrompt="1"/>
          </p:nvPr>
        </p:nvSpPr>
        <p:spPr>
          <a:xfrm>
            <a:off x="3090672" y="3624716"/>
            <a:ext cx="6519672"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Cause &amp; Effect Fishbone Diagram</a:t>
            </a:r>
            <a:endParaRPr lang="en-US"/>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smtClean="0"/>
              <a:t>Effect</a:t>
            </a:r>
            <a:endParaRPr lang="en-US"/>
          </a:p>
        </p:txBody>
      </p:sp>
      <p:grpSp>
        <p:nvGrpSpPr>
          <p:cNvPr id="35" name="Group 34"/>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3984418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ishbone 6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13"/>
          <p:cNvSpPr>
            <a:spLocks noGrp="1"/>
          </p:cNvSpPr>
          <p:nvPr>
            <p:ph type="body" sz="quarter" idx="22" hasCustomPrompt="1"/>
          </p:nvPr>
        </p:nvSpPr>
        <p:spPr>
          <a:xfrm>
            <a:off x="6703908"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4" name="Text Placeholder 13"/>
          <p:cNvSpPr>
            <a:spLocks noGrp="1"/>
          </p:cNvSpPr>
          <p:nvPr>
            <p:ph type="body" sz="quarter" idx="27" hasCustomPrompt="1"/>
          </p:nvPr>
        </p:nvSpPr>
        <p:spPr>
          <a:xfrm>
            <a:off x="6127139"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5" name="Text Placeholder 13"/>
          <p:cNvSpPr>
            <a:spLocks noGrp="1"/>
          </p:cNvSpPr>
          <p:nvPr>
            <p:ph type="body" sz="quarter" idx="28" hasCustomPrompt="1"/>
          </p:nvPr>
        </p:nvSpPr>
        <p:spPr>
          <a:xfrm>
            <a:off x="5550371"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56" name="Text Placeholder 13"/>
          <p:cNvSpPr>
            <a:spLocks noGrp="1"/>
          </p:cNvSpPr>
          <p:nvPr>
            <p:ph type="body" sz="quarter" idx="29" hasCustomPrompt="1"/>
          </p:nvPr>
        </p:nvSpPr>
        <p:spPr>
          <a:xfrm>
            <a:off x="3878672"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7" name="Text Placeholder 13"/>
          <p:cNvSpPr>
            <a:spLocks noGrp="1"/>
          </p:cNvSpPr>
          <p:nvPr>
            <p:ph type="body" sz="quarter" idx="30" hasCustomPrompt="1"/>
          </p:nvPr>
        </p:nvSpPr>
        <p:spPr>
          <a:xfrm>
            <a:off x="3301903"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8" name="Text Placeholder 13"/>
          <p:cNvSpPr>
            <a:spLocks noGrp="1"/>
          </p:cNvSpPr>
          <p:nvPr>
            <p:ph type="body" sz="quarter" idx="31" hasCustomPrompt="1"/>
          </p:nvPr>
        </p:nvSpPr>
        <p:spPr>
          <a:xfrm>
            <a:off x="2725135"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90" name="Text Placeholder 12"/>
          <p:cNvSpPr>
            <a:spLocks noGrp="1"/>
          </p:cNvSpPr>
          <p:nvPr>
            <p:ph type="body" sz="quarter" idx="32" hasCustomPrompt="1"/>
          </p:nvPr>
        </p:nvSpPr>
        <p:spPr>
          <a:xfrm rot="18900000">
            <a:off x="3692425"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91" name="Text Placeholder 12"/>
          <p:cNvSpPr>
            <a:spLocks noGrp="1"/>
          </p:cNvSpPr>
          <p:nvPr>
            <p:ph type="body" sz="quarter" idx="33" hasCustomPrompt="1"/>
          </p:nvPr>
        </p:nvSpPr>
        <p:spPr>
          <a:xfrm rot="18900000">
            <a:off x="6589071"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4</a:t>
            </a:r>
            <a:endParaRPr lang="en-US"/>
          </a:p>
        </p:txBody>
      </p:sp>
      <p:sp>
        <p:nvSpPr>
          <p:cNvPr id="92" name="Text Placeholder 12"/>
          <p:cNvSpPr>
            <a:spLocks noGrp="1"/>
          </p:cNvSpPr>
          <p:nvPr>
            <p:ph type="body" sz="quarter" idx="34" hasCustomPrompt="1"/>
          </p:nvPr>
        </p:nvSpPr>
        <p:spPr>
          <a:xfrm rot="2700000">
            <a:off x="6589071"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2</a:t>
            </a:r>
            <a:endParaRPr lang="en-US"/>
          </a:p>
        </p:txBody>
      </p:sp>
      <p:sp>
        <p:nvSpPr>
          <p:cNvPr id="93" name="Text Placeholder 12"/>
          <p:cNvSpPr>
            <a:spLocks noGrp="1"/>
          </p:cNvSpPr>
          <p:nvPr>
            <p:ph type="body" sz="quarter" idx="35" hasCustomPrompt="1"/>
          </p:nvPr>
        </p:nvSpPr>
        <p:spPr>
          <a:xfrm rot="2700000">
            <a:off x="3692425"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106" name="Text Placeholder 13"/>
          <p:cNvSpPr>
            <a:spLocks noGrp="1"/>
          </p:cNvSpPr>
          <p:nvPr>
            <p:ph type="body" sz="quarter" idx="36" hasCustomPrompt="1"/>
          </p:nvPr>
        </p:nvSpPr>
        <p:spPr>
          <a:xfrm>
            <a:off x="2725135"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07" name="Text Placeholder 13"/>
          <p:cNvSpPr>
            <a:spLocks noGrp="1"/>
          </p:cNvSpPr>
          <p:nvPr>
            <p:ph type="body" sz="quarter" idx="37" hasCustomPrompt="1"/>
          </p:nvPr>
        </p:nvSpPr>
        <p:spPr>
          <a:xfrm>
            <a:off x="3301903"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08" name="Text Placeholder 13"/>
          <p:cNvSpPr>
            <a:spLocks noGrp="1"/>
          </p:cNvSpPr>
          <p:nvPr>
            <p:ph type="body" sz="quarter" idx="38" hasCustomPrompt="1"/>
          </p:nvPr>
        </p:nvSpPr>
        <p:spPr>
          <a:xfrm>
            <a:off x="3878672"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2" name="Text Placeholder 13"/>
          <p:cNvSpPr>
            <a:spLocks noGrp="1"/>
          </p:cNvSpPr>
          <p:nvPr>
            <p:ph type="body" sz="quarter" idx="39" hasCustomPrompt="1"/>
          </p:nvPr>
        </p:nvSpPr>
        <p:spPr>
          <a:xfrm>
            <a:off x="5550371"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3" name="Text Placeholder 13"/>
          <p:cNvSpPr>
            <a:spLocks noGrp="1"/>
          </p:cNvSpPr>
          <p:nvPr>
            <p:ph type="body" sz="quarter" idx="40" hasCustomPrompt="1"/>
          </p:nvPr>
        </p:nvSpPr>
        <p:spPr>
          <a:xfrm>
            <a:off x="6127139"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14" name="Text Placeholder 13"/>
          <p:cNvSpPr>
            <a:spLocks noGrp="1"/>
          </p:cNvSpPr>
          <p:nvPr>
            <p:ph type="body" sz="quarter" idx="41" hasCustomPrompt="1"/>
          </p:nvPr>
        </p:nvSpPr>
        <p:spPr>
          <a:xfrm>
            <a:off x="6703908"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smtClean="0"/>
              <a:t>Effect</a:t>
            </a:r>
            <a:endParaRPr lang="en-US"/>
          </a:p>
        </p:txBody>
      </p:sp>
      <p:sp>
        <p:nvSpPr>
          <p:cNvPr id="36" name="Text Placeholder 13"/>
          <p:cNvSpPr>
            <a:spLocks noGrp="1"/>
          </p:cNvSpPr>
          <p:nvPr>
            <p:ph type="body" sz="quarter" idx="49" hasCustomPrompt="1"/>
          </p:nvPr>
        </p:nvSpPr>
        <p:spPr>
          <a:xfrm>
            <a:off x="1312517"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37" name="Text Placeholder 13"/>
          <p:cNvSpPr>
            <a:spLocks noGrp="1"/>
          </p:cNvSpPr>
          <p:nvPr>
            <p:ph type="body" sz="quarter" idx="50" hasCustomPrompt="1"/>
          </p:nvPr>
        </p:nvSpPr>
        <p:spPr>
          <a:xfrm>
            <a:off x="735748"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38" name="Text Placeholder 13"/>
          <p:cNvSpPr>
            <a:spLocks noGrp="1"/>
          </p:cNvSpPr>
          <p:nvPr>
            <p:ph type="body" sz="quarter" idx="51" hasCustomPrompt="1"/>
          </p:nvPr>
        </p:nvSpPr>
        <p:spPr>
          <a:xfrm>
            <a:off x="158980"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39" name="Text Placeholder 12"/>
          <p:cNvSpPr>
            <a:spLocks noGrp="1"/>
          </p:cNvSpPr>
          <p:nvPr>
            <p:ph type="body" sz="quarter" idx="52" hasCustomPrompt="1"/>
          </p:nvPr>
        </p:nvSpPr>
        <p:spPr>
          <a:xfrm rot="18900000">
            <a:off x="1126270"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40" name="Text Placeholder 12"/>
          <p:cNvSpPr>
            <a:spLocks noGrp="1"/>
          </p:cNvSpPr>
          <p:nvPr>
            <p:ph type="body" sz="quarter" idx="53" hasCustomPrompt="1"/>
          </p:nvPr>
        </p:nvSpPr>
        <p:spPr>
          <a:xfrm rot="2700000">
            <a:off x="1126270"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41" name="Text Placeholder 13"/>
          <p:cNvSpPr>
            <a:spLocks noGrp="1"/>
          </p:cNvSpPr>
          <p:nvPr>
            <p:ph type="body" sz="quarter" idx="54" hasCustomPrompt="1"/>
          </p:nvPr>
        </p:nvSpPr>
        <p:spPr>
          <a:xfrm>
            <a:off x="158980"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42" name="Text Placeholder 13"/>
          <p:cNvSpPr>
            <a:spLocks noGrp="1"/>
          </p:cNvSpPr>
          <p:nvPr>
            <p:ph type="body" sz="quarter" idx="55" hasCustomPrompt="1"/>
          </p:nvPr>
        </p:nvSpPr>
        <p:spPr>
          <a:xfrm>
            <a:off x="735748"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44" name="Text Placeholder 13"/>
          <p:cNvSpPr>
            <a:spLocks noGrp="1"/>
          </p:cNvSpPr>
          <p:nvPr>
            <p:ph type="body" sz="quarter" idx="56" hasCustomPrompt="1"/>
          </p:nvPr>
        </p:nvSpPr>
        <p:spPr>
          <a:xfrm>
            <a:off x="1312517"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45" name="Text Placeholder 12"/>
          <p:cNvSpPr>
            <a:spLocks noGrp="1"/>
          </p:cNvSpPr>
          <p:nvPr>
            <p:ph type="body" sz="quarter" idx="46" hasCustomPrompt="1"/>
          </p:nvPr>
        </p:nvSpPr>
        <p:spPr>
          <a:xfrm>
            <a:off x="1323289" y="3624716"/>
            <a:ext cx="8287056"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Cause &amp; Effect Fishbone Diagram</a:t>
            </a:r>
            <a:endParaRPr lang="en-US"/>
          </a:p>
        </p:txBody>
      </p:sp>
      <p:grpSp>
        <p:nvGrpSpPr>
          <p:cNvPr id="43" name="Group 42"/>
          <p:cNvGrpSpPr/>
          <p:nvPr userDrawn="1"/>
        </p:nvGrpSpPr>
        <p:grpSpPr>
          <a:xfrm>
            <a:off x="0" y="6766560"/>
            <a:ext cx="12192000" cy="91440"/>
            <a:chOff x="0" y="4480421"/>
            <a:chExt cx="12192000" cy="91440"/>
          </a:xfrm>
        </p:grpSpPr>
        <p:sp>
          <p:nvSpPr>
            <p:cNvPr id="46" name="Rectangle 4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5246092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able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3</a:t>
            </a:r>
            <a:endParaRPr lang="en-US"/>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2</a:t>
            </a:r>
            <a:endParaRPr lang="en-US"/>
          </a:p>
        </p:txBody>
      </p:sp>
      <p:sp>
        <p:nvSpPr>
          <p:cNvPr id="68" name="Text Placeholder 13"/>
          <p:cNvSpPr>
            <a:spLocks noGrp="1"/>
          </p:cNvSpPr>
          <p:nvPr>
            <p:ph type="body" sz="quarter" idx="37"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0310763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3</a:t>
            </a:r>
            <a:endParaRPr lang="en-US"/>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2864769"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2864769" y="1548551"/>
            <a:ext cx="3585150" cy="838987"/>
          </a:xfrm>
          <a:solidFill>
            <a:schemeClr val="accent1"/>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smtClean="0"/>
              <a:t>Option 2</a:t>
            </a:r>
            <a:endParaRPr lang="en-US"/>
          </a:p>
        </p:txBody>
      </p:sp>
      <p:sp>
        <p:nvSpPr>
          <p:cNvPr id="68" name="Text Placeholder 13"/>
          <p:cNvSpPr>
            <a:spLocks noGrp="1"/>
          </p:cNvSpPr>
          <p:nvPr>
            <p:ph type="body" sz="quarter" idx="37" hasCustomPrompt="1"/>
          </p:nvPr>
        </p:nvSpPr>
        <p:spPr>
          <a:xfrm>
            <a:off x="2864769"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2864769"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429615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able 3">
    <p:spTree>
      <p:nvGrpSpPr>
        <p:cNvPr id="1" name=""/>
        <p:cNvGrpSpPr/>
        <p:nvPr/>
      </p:nvGrpSpPr>
      <p:grpSpPr>
        <a:xfrm>
          <a:off x="0" y="0"/>
          <a:ext cx="0" cy="0"/>
          <a:chOff x="0" y="0"/>
          <a:chExt cx="0" cy="0"/>
        </a:xfrm>
      </p:grpSpPr>
      <p:sp>
        <p:nvSpPr>
          <p:cNvPr id="35" name="Text Placeholder 13"/>
          <p:cNvSpPr>
            <a:spLocks noGrp="1"/>
          </p:cNvSpPr>
          <p:nvPr>
            <p:ph type="body" sz="quarter" idx="39"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36" name="Text Placeholder 12"/>
          <p:cNvSpPr>
            <a:spLocks noGrp="1"/>
          </p:cNvSpPr>
          <p:nvPr>
            <p:ph type="body" sz="quarter" idx="40"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2</a:t>
            </a:r>
            <a:endParaRPr lang="en-US"/>
          </a:p>
        </p:txBody>
      </p:sp>
      <p:sp>
        <p:nvSpPr>
          <p:cNvPr id="37" name="Text Placeholder 13"/>
          <p:cNvSpPr>
            <a:spLocks noGrp="1"/>
          </p:cNvSpPr>
          <p:nvPr>
            <p:ph type="body" sz="quarter" idx="41"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38" name="Text Placeholder 13"/>
          <p:cNvSpPr>
            <a:spLocks noGrp="1"/>
          </p:cNvSpPr>
          <p:nvPr>
            <p:ph type="body" sz="quarter" idx="42"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5742081"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5742081" y="1548551"/>
            <a:ext cx="3585150" cy="838987"/>
          </a:xfrm>
          <a:solidFill>
            <a:schemeClr val="accent3"/>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smtClean="0"/>
              <a:t>Option 3</a:t>
            </a:r>
            <a:endParaRPr lang="en-US"/>
          </a:p>
        </p:txBody>
      </p:sp>
      <p:sp>
        <p:nvSpPr>
          <p:cNvPr id="68" name="Text Placeholder 13"/>
          <p:cNvSpPr>
            <a:spLocks noGrp="1"/>
          </p:cNvSpPr>
          <p:nvPr>
            <p:ph type="body" sz="quarter" idx="37" hasCustomPrompt="1"/>
          </p:nvPr>
        </p:nvSpPr>
        <p:spPr>
          <a:xfrm>
            <a:off x="5742081"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5742081"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777120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ble 4">
    <p:spTree>
      <p:nvGrpSpPr>
        <p:cNvPr id="1" name=""/>
        <p:cNvGrpSpPr/>
        <p:nvPr/>
      </p:nvGrpSpPr>
      <p:grpSpPr>
        <a:xfrm>
          <a:off x="0" y="0"/>
          <a:ext cx="0" cy="0"/>
          <a:chOff x="0" y="0"/>
          <a:chExt cx="0" cy="0"/>
        </a:xfrm>
      </p:grpSpPr>
      <p:sp>
        <p:nvSpPr>
          <p:cNvPr id="6" name="Rectangle 5"/>
          <p:cNvSpPr/>
          <p:nvPr userDrawn="1"/>
        </p:nvSpPr>
        <p:spPr>
          <a:xfrm>
            <a:off x="482600"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userDrawn="1"/>
        </p:nvSpPr>
        <p:spPr>
          <a:xfrm>
            <a:off x="4474972"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userDrawn="1"/>
        </p:nvSpPr>
        <p:spPr>
          <a:xfrm>
            <a:off x="8467344"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1" name="Text Placeholder 12"/>
          <p:cNvSpPr>
            <a:spLocks noGrp="1"/>
          </p:cNvSpPr>
          <p:nvPr>
            <p:ph type="body" sz="quarter" idx="24" hasCustomPrompt="1"/>
          </p:nvPr>
        </p:nvSpPr>
        <p:spPr>
          <a:xfrm>
            <a:off x="482600"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1</a:t>
            </a:r>
            <a:endParaRPr lang="en-US"/>
          </a:p>
        </p:txBody>
      </p:sp>
      <p:sp>
        <p:nvSpPr>
          <p:cNvPr id="32" name="Text Placeholder 13"/>
          <p:cNvSpPr>
            <a:spLocks noGrp="1"/>
          </p:cNvSpPr>
          <p:nvPr>
            <p:ph type="body" sz="quarter" idx="25" hasCustomPrompt="1"/>
          </p:nvPr>
        </p:nvSpPr>
        <p:spPr>
          <a:xfrm>
            <a:off x="482600"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34" name="Text Placeholder 13"/>
          <p:cNvSpPr>
            <a:spLocks noGrp="1"/>
          </p:cNvSpPr>
          <p:nvPr>
            <p:ph type="body" sz="quarter" idx="26" hasCustomPrompt="1"/>
          </p:nvPr>
        </p:nvSpPr>
        <p:spPr>
          <a:xfrm>
            <a:off x="482600"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40" name="Text Placeholder 12"/>
          <p:cNvSpPr>
            <a:spLocks noGrp="1"/>
          </p:cNvSpPr>
          <p:nvPr>
            <p:ph type="body" sz="quarter" idx="28" hasCustomPrompt="1"/>
          </p:nvPr>
        </p:nvSpPr>
        <p:spPr>
          <a:xfrm>
            <a:off x="8467345"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3</a:t>
            </a:r>
            <a:endParaRPr lang="en-US"/>
          </a:p>
        </p:txBody>
      </p:sp>
      <p:sp>
        <p:nvSpPr>
          <p:cNvPr id="41" name="Text Placeholder 13"/>
          <p:cNvSpPr>
            <a:spLocks noGrp="1"/>
          </p:cNvSpPr>
          <p:nvPr>
            <p:ph type="body" sz="quarter" idx="29" hasCustomPrompt="1"/>
          </p:nvPr>
        </p:nvSpPr>
        <p:spPr>
          <a:xfrm>
            <a:off x="8467345"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42" name="Text Placeholder 13"/>
          <p:cNvSpPr>
            <a:spLocks noGrp="1"/>
          </p:cNvSpPr>
          <p:nvPr>
            <p:ph type="body" sz="quarter" idx="30" hasCustomPrompt="1"/>
          </p:nvPr>
        </p:nvSpPr>
        <p:spPr>
          <a:xfrm>
            <a:off x="8467345"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55" name="Text Placeholder 12"/>
          <p:cNvSpPr>
            <a:spLocks noGrp="1"/>
          </p:cNvSpPr>
          <p:nvPr>
            <p:ph type="body" sz="quarter" idx="36" hasCustomPrompt="1"/>
          </p:nvPr>
        </p:nvSpPr>
        <p:spPr>
          <a:xfrm>
            <a:off x="4474972"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2</a:t>
            </a:r>
            <a:endParaRPr lang="en-US"/>
          </a:p>
        </p:txBody>
      </p:sp>
      <p:sp>
        <p:nvSpPr>
          <p:cNvPr id="56" name="Text Placeholder 13"/>
          <p:cNvSpPr>
            <a:spLocks noGrp="1"/>
          </p:cNvSpPr>
          <p:nvPr>
            <p:ph type="body" sz="quarter" idx="37" hasCustomPrompt="1"/>
          </p:nvPr>
        </p:nvSpPr>
        <p:spPr>
          <a:xfrm>
            <a:off x="4474972"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57" name="Text Placeholder 13"/>
          <p:cNvSpPr>
            <a:spLocks noGrp="1"/>
          </p:cNvSpPr>
          <p:nvPr>
            <p:ph type="body" sz="quarter" idx="38" hasCustomPrompt="1"/>
          </p:nvPr>
        </p:nvSpPr>
        <p:spPr>
          <a:xfrm>
            <a:off x="4474972"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58" name="Text Placeholder 13"/>
          <p:cNvSpPr>
            <a:spLocks noGrp="1"/>
          </p:cNvSpPr>
          <p:nvPr>
            <p:ph type="body" sz="quarter" idx="39" hasCustomPrompt="1"/>
          </p:nvPr>
        </p:nvSpPr>
        <p:spPr>
          <a:xfrm>
            <a:off x="482600"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0" name="Text Placeholder 13"/>
          <p:cNvSpPr>
            <a:spLocks noGrp="1"/>
          </p:cNvSpPr>
          <p:nvPr>
            <p:ph type="body" sz="quarter" idx="40" hasCustomPrompt="1"/>
          </p:nvPr>
        </p:nvSpPr>
        <p:spPr>
          <a:xfrm>
            <a:off x="8467345"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1" name="Text Placeholder 13"/>
          <p:cNvSpPr>
            <a:spLocks noGrp="1"/>
          </p:cNvSpPr>
          <p:nvPr>
            <p:ph type="body" sz="quarter" idx="41" hasCustomPrompt="1"/>
          </p:nvPr>
        </p:nvSpPr>
        <p:spPr>
          <a:xfrm>
            <a:off x="4474972"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2" name="Text Placeholder 13"/>
          <p:cNvSpPr>
            <a:spLocks noGrp="1"/>
          </p:cNvSpPr>
          <p:nvPr>
            <p:ph type="body" sz="quarter" idx="42" hasCustomPrompt="1"/>
          </p:nvPr>
        </p:nvSpPr>
        <p:spPr>
          <a:xfrm>
            <a:off x="482600"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3" name="Text Placeholder 13"/>
          <p:cNvSpPr>
            <a:spLocks noGrp="1"/>
          </p:cNvSpPr>
          <p:nvPr>
            <p:ph type="body" sz="quarter" idx="43" hasCustomPrompt="1"/>
          </p:nvPr>
        </p:nvSpPr>
        <p:spPr>
          <a:xfrm>
            <a:off x="8467345"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4" name="Text Placeholder 13"/>
          <p:cNvSpPr>
            <a:spLocks noGrp="1"/>
          </p:cNvSpPr>
          <p:nvPr>
            <p:ph type="body" sz="quarter" idx="44" hasCustomPrompt="1"/>
          </p:nvPr>
        </p:nvSpPr>
        <p:spPr>
          <a:xfrm>
            <a:off x="4474972"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5" name="Text Placeholder 13"/>
          <p:cNvSpPr>
            <a:spLocks noGrp="1"/>
          </p:cNvSpPr>
          <p:nvPr>
            <p:ph type="body" sz="quarter" idx="45" hasCustomPrompt="1"/>
          </p:nvPr>
        </p:nvSpPr>
        <p:spPr>
          <a:xfrm>
            <a:off x="482600"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0" name="Text Placeholder 13"/>
          <p:cNvSpPr>
            <a:spLocks noGrp="1"/>
          </p:cNvSpPr>
          <p:nvPr>
            <p:ph type="body" sz="quarter" idx="46" hasCustomPrompt="1"/>
          </p:nvPr>
        </p:nvSpPr>
        <p:spPr>
          <a:xfrm>
            <a:off x="8467345"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1" name="Text Placeholder 13"/>
          <p:cNvSpPr>
            <a:spLocks noGrp="1"/>
          </p:cNvSpPr>
          <p:nvPr>
            <p:ph type="body" sz="quarter" idx="47" hasCustomPrompt="1"/>
          </p:nvPr>
        </p:nvSpPr>
        <p:spPr>
          <a:xfrm>
            <a:off x="4474972"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2" name="Text Placeholder 13"/>
          <p:cNvSpPr>
            <a:spLocks noGrp="1"/>
          </p:cNvSpPr>
          <p:nvPr>
            <p:ph type="body" sz="quarter" idx="48" hasCustomPrompt="1"/>
          </p:nvPr>
        </p:nvSpPr>
        <p:spPr>
          <a:xfrm>
            <a:off x="482600"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sp>
        <p:nvSpPr>
          <p:cNvPr id="73" name="Text Placeholder 13"/>
          <p:cNvSpPr>
            <a:spLocks noGrp="1"/>
          </p:cNvSpPr>
          <p:nvPr>
            <p:ph type="body" sz="quarter" idx="49" hasCustomPrompt="1"/>
          </p:nvPr>
        </p:nvSpPr>
        <p:spPr>
          <a:xfrm>
            <a:off x="8467345"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sp>
        <p:nvSpPr>
          <p:cNvPr id="74" name="Text Placeholder 13"/>
          <p:cNvSpPr>
            <a:spLocks noGrp="1"/>
          </p:cNvSpPr>
          <p:nvPr>
            <p:ph type="body" sz="quarter" idx="50" hasCustomPrompt="1"/>
          </p:nvPr>
        </p:nvSpPr>
        <p:spPr>
          <a:xfrm>
            <a:off x="4474972"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grpSp>
        <p:nvGrpSpPr>
          <p:cNvPr id="11" name="Group 10"/>
          <p:cNvGrpSpPr/>
          <p:nvPr userDrawn="1"/>
        </p:nvGrpSpPr>
        <p:grpSpPr>
          <a:xfrm>
            <a:off x="482600" y="3192136"/>
            <a:ext cx="3242056" cy="1584010"/>
            <a:chOff x="482600" y="3192136"/>
            <a:chExt cx="3242056" cy="1584010"/>
          </a:xfrm>
        </p:grpSpPr>
        <p:cxnSp>
          <p:nvCxnSpPr>
            <p:cNvPr id="9" name="Straight Connector 8"/>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81" name="Text Placeholder 13"/>
          <p:cNvSpPr>
            <a:spLocks noGrp="1"/>
          </p:cNvSpPr>
          <p:nvPr>
            <p:ph type="body" sz="quarter" idx="51" hasCustomPrompt="1"/>
          </p:nvPr>
        </p:nvSpPr>
        <p:spPr>
          <a:xfrm>
            <a:off x="4474972"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sp>
        <p:nvSpPr>
          <p:cNvPr id="82" name="Text Placeholder 13"/>
          <p:cNvSpPr>
            <a:spLocks noGrp="1"/>
          </p:cNvSpPr>
          <p:nvPr>
            <p:ph type="body" sz="quarter" idx="52" hasCustomPrompt="1"/>
          </p:nvPr>
        </p:nvSpPr>
        <p:spPr>
          <a:xfrm>
            <a:off x="482600"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sp>
        <p:nvSpPr>
          <p:cNvPr id="85" name="Text Placeholder 13"/>
          <p:cNvSpPr>
            <a:spLocks noGrp="1"/>
          </p:cNvSpPr>
          <p:nvPr>
            <p:ph type="body" sz="quarter" idx="53" hasCustomPrompt="1"/>
          </p:nvPr>
        </p:nvSpPr>
        <p:spPr>
          <a:xfrm>
            <a:off x="8467345"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grpSp>
        <p:nvGrpSpPr>
          <p:cNvPr id="86" name="Group 85"/>
          <p:cNvGrpSpPr/>
          <p:nvPr userDrawn="1"/>
        </p:nvGrpSpPr>
        <p:grpSpPr>
          <a:xfrm>
            <a:off x="4474972" y="3192136"/>
            <a:ext cx="3242056" cy="1584010"/>
            <a:chOff x="482600" y="3192136"/>
            <a:chExt cx="3242056" cy="1584010"/>
          </a:xfrm>
        </p:grpSpPr>
        <p:cxnSp>
          <p:nvCxnSpPr>
            <p:cNvPr id="87" name="Straight Connector 86"/>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a:off x="8467344" y="3192136"/>
            <a:ext cx="3242056" cy="1584010"/>
            <a:chOff x="482600" y="3192136"/>
            <a:chExt cx="3242056" cy="1584010"/>
          </a:xfrm>
        </p:grpSpPr>
        <p:cxnSp>
          <p:nvCxnSpPr>
            <p:cNvPr id="93" name="Straight Connector 92"/>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userDrawn="1"/>
        </p:nvGrpSpPr>
        <p:grpSpPr>
          <a:xfrm>
            <a:off x="0" y="6766560"/>
            <a:ext cx="12192000" cy="91440"/>
            <a:chOff x="0" y="4480421"/>
            <a:chExt cx="12192000" cy="91440"/>
          </a:xfrm>
        </p:grpSpPr>
        <p:sp>
          <p:nvSpPr>
            <p:cNvPr id="66" name="Rectangle 6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721256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Picture Placeholder 10"/>
          <p:cNvSpPr>
            <a:spLocks noGrp="1" noChangeAspect="1"/>
          </p:cNvSpPr>
          <p:nvPr>
            <p:ph type="pic" sz="quarter" idx="14" hasCustomPrompt="1"/>
          </p:nvPr>
        </p:nvSpPr>
        <p:spPr>
          <a:xfrm>
            <a:off x="354775" y="1721331"/>
            <a:ext cx="5703125" cy="4294386"/>
          </a:xfrm>
          <a:solidFill>
            <a:schemeClr val="bg1"/>
          </a:solidFill>
          <a:effectLst>
            <a:outerShdw blurRad="101600" dist="63500" dir="2700000" algn="tl" rotWithShape="0">
              <a:prstClr val="black">
                <a:alpha val="40000"/>
              </a:prstClr>
            </a:outerShdw>
          </a:effectLst>
        </p:spPr>
        <p:txBody>
          <a:bodyPr/>
          <a:lstStyle>
            <a:lvl1pPr>
              <a:defRPr/>
            </a:lvl1pPr>
          </a:lstStyle>
          <a:p>
            <a:r>
              <a:rPr lang="en-US" smtClean="0"/>
              <a:t>Your map goes here</a:t>
            </a:r>
            <a:endParaRPr lang="en-US"/>
          </a:p>
        </p:txBody>
      </p:sp>
      <p:sp>
        <p:nvSpPr>
          <p:cNvPr id="18" name="Text Placeholder 29"/>
          <p:cNvSpPr>
            <a:spLocks noGrp="1"/>
          </p:cNvSpPr>
          <p:nvPr>
            <p:ph type="body" sz="quarter" idx="22" hasCustomPrompt="1"/>
          </p:nvPr>
        </p:nvSpPr>
        <p:spPr>
          <a:xfrm>
            <a:off x="6615875" y="1721331"/>
            <a:ext cx="5093526" cy="1174269"/>
          </a:xfrm>
          <a:solidFill>
            <a:schemeClr val="tx1">
              <a:lumMod val="10000"/>
              <a:lumOff val="90000"/>
            </a:schemeClr>
          </a:solidFill>
        </p:spPr>
        <p:txBody>
          <a:bodyPr anchor="t">
            <a:normAutofit/>
          </a:bodyPr>
          <a:lstStyle>
            <a:lvl1pPr marL="0" indent="0" algn="just">
              <a:buNone/>
              <a:defRPr sz="1800">
                <a:solidFill>
                  <a:schemeClr val="tx2"/>
                </a:solidFill>
              </a:defRPr>
            </a:lvl1pPr>
          </a:lstStyle>
          <a:p>
            <a:pPr lvl="0"/>
            <a:r>
              <a:rPr lang="en-US" smtClean="0"/>
              <a:t>Lorem ipsum dolor sit amet, placerat ipsum erat et tortor, vehicula sociis vel vel, ut cursus sociosqu integer sapien in. Aliquet blandit, pellentesque nec vitae. Sapien ante feugiat non est etiam aut.</a:t>
            </a:r>
            <a:endParaRPr lang="en-US"/>
          </a:p>
        </p:txBody>
      </p:sp>
      <p:sp>
        <p:nvSpPr>
          <p:cNvPr id="19" name="Text Placeholder 29"/>
          <p:cNvSpPr>
            <a:spLocks noGrp="1"/>
          </p:cNvSpPr>
          <p:nvPr>
            <p:ph type="body" sz="quarter" idx="18" hasCustomPrompt="1"/>
          </p:nvPr>
        </p:nvSpPr>
        <p:spPr>
          <a:xfrm>
            <a:off x="6615875" y="3197675"/>
            <a:ext cx="546925" cy="431800"/>
          </a:xfrm>
        </p:spPr>
        <p:txBody>
          <a:bodyPr vert="horz" lIns="91440" tIns="45720" rIns="91440" bIns="45720" rtlCol="0" anchor="ctr">
            <a:normAutofit/>
          </a:bodyPr>
          <a:lstStyle>
            <a:lvl1pPr algn="ctr">
              <a:defRPr lang="en-US" sz="2000" b="0" cap="none" baseline="0">
                <a:solidFill>
                  <a:srgbClr val="324D5E"/>
                </a:solidFill>
                <a:latin typeface="FontAwesome" pitchFamily="2" charset="0"/>
              </a:defRPr>
            </a:lvl1pPr>
          </a:lstStyle>
          <a:p>
            <a:pPr marL="0" lvl="0" indent="0">
              <a:buNone/>
            </a:pPr>
            <a:r>
              <a:rPr lang="en-US" smtClean="0"/>
              <a:t></a:t>
            </a:r>
            <a:endParaRPr lang="en-US"/>
          </a:p>
        </p:txBody>
      </p:sp>
      <p:sp>
        <p:nvSpPr>
          <p:cNvPr id="20" name="Text Placeholder 29"/>
          <p:cNvSpPr>
            <a:spLocks noGrp="1"/>
          </p:cNvSpPr>
          <p:nvPr>
            <p:ph type="body" sz="quarter" idx="23" hasCustomPrompt="1"/>
          </p:nvPr>
        </p:nvSpPr>
        <p:spPr>
          <a:xfrm>
            <a:off x="7319772" y="3197675"/>
            <a:ext cx="4392168" cy="1110984"/>
          </a:xfrm>
        </p:spPr>
        <p:txBody>
          <a:bodyPr anchor="t">
            <a:normAutofit/>
          </a:bodyPr>
          <a:lstStyle>
            <a:lvl1pPr marL="0" indent="0" algn="just">
              <a:buNone/>
              <a:defRPr sz="1800">
                <a:solidFill>
                  <a:srgbClr val="8C9CA6"/>
                </a:solidFill>
              </a:defRPr>
            </a:lvl1pPr>
          </a:lstStyle>
          <a:p>
            <a:pPr lvl="0"/>
            <a:r>
              <a:rPr lang="en-US" smtClean="0"/>
              <a:t>Adress</a:t>
            </a:r>
            <a:endParaRPr lang="en-US"/>
          </a:p>
        </p:txBody>
      </p:sp>
      <p:sp>
        <p:nvSpPr>
          <p:cNvPr id="21" name="Text Placeholder 29"/>
          <p:cNvSpPr>
            <a:spLocks noGrp="1"/>
          </p:cNvSpPr>
          <p:nvPr>
            <p:ph type="body" sz="quarter" idx="24" hasCustomPrompt="1"/>
          </p:nvPr>
        </p:nvSpPr>
        <p:spPr>
          <a:xfrm>
            <a:off x="6615875" y="4366208"/>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5" hasCustomPrompt="1"/>
          </p:nvPr>
        </p:nvSpPr>
        <p:spPr>
          <a:xfrm>
            <a:off x="7319772" y="4366208"/>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26" name="Text Placeholder 29"/>
          <p:cNvSpPr>
            <a:spLocks noGrp="1"/>
          </p:cNvSpPr>
          <p:nvPr>
            <p:ph type="body" sz="quarter" idx="26" hasCustomPrompt="1"/>
          </p:nvPr>
        </p:nvSpPr>
        <p:spPr>
          <a:xfrm>
            <a:off x="6615875" y="4834136"/>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7" name="Text Placeholder 29"/>
          <p:cNvSpPr>
            <a:spLocks noGrp="1"/>
          </p:cNvSpPr>
          <p:nvPr>
            <p:ph type="body" sz="quarter" idx="27" hasCustomPrompt="1"/>
          </p:nvPr>
        </p:nvSpPr>
        <p:spPr>
          <a:xfrm>
            <a:off x="7319772" y="4834136"/>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28" name="Text Placeholder 29"/>
          <p:cNvSpPr>
            <a:spLocks noGrp="1"/>
          </p:cNvSpPr>
          <p:nvPr>
            <p:ph type="body" sz="quarter" idx="28" hasCustomPrompt="1"/>
          </p:nvPr>
        </p:nvSpPr>
        <p:spPr>
          <a:xfrm>
            <a:off x="6615875" y="5292935"/>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9" name="Text Placeholder 29"/>
          <p:cNvSpPr>
            <a:spLocks noGrp="1"/>
          </p:cNvSpPr>
          <p:nvPr>
            <p:ph type="body" sz="quarter" idx="29" hasCustomPrompt="1"/>
          </p:nvPr>
        </p:nvSpPr>
        <p:spPr>
          <a:xfrm>
            <a:off x="7319772" y="5292935"/>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30" name="Text Placeholder 29"/>
          <p:cNvSpPr>
            <a:spLocks noGrp="1"/>
          </p:cNvSpPr>
          <p:nvPr>
            <p:ph type="body" sz="quarter" idx="30" hasCustomPrompt="1"/>
          </p:nvPr>
        </p:nvSpPr>
        <p:spPr>
          <a:xfrm>
            <a:off x="6615875" y="5760863"/>
            <a:ext cx="546925"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cap="none" baseline="0">
                <a:solidFill>
                  <a:srgbClr val="324D5E"/>
                </a:solidFill>
                <a:latin typeface="FontAwesome" pitchFamily="2"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a:t>
            </a:r>
          </a:p>
        </p:txBody>
      </p:sp>
      <p:sp>
        <p:nvSpPr>
          <p:cNvPr id="31" name="Text Placeholder 29"/>
          <p:cNvSpPr>
            <a:spLocks noGrp="1"/>
          </p:cNvSpPr>
          <p:nvPr>
            <p:ph type="body" sz="quarter" idx="31" hasCustomPrompt="1"/>
          </p:nvPr>
        </p:nvSpPr>
        <p:spPr>
          <a:xfrm>
            <a:off x="7319772" y="5760863"/>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Tree>
    <p:extLst>
      <p:ext uri="{BB962C8B-B14F-4D97-AF65-F5344CB8AC3E}">
        <p14:creationId xmlns:p14="http://schemas.microsoft.com/office/powerpoint/2010/main" val="472874140"/>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8" name="Table Placeholder 7"/>
          <p:cNvSpPr>
            <a:spLocks noGrp="1"/>
          </p:cNvSpPr>
          <p:nvPr>
            <p:ph type="tbl" sz="quarter" idx="13"/>
          </p:nvPr>
        </p:nvSpPr>
        <p:spPr>
          <a:xfrm>
            <a:off x="482600" y="1619250"/>
            <a:ext cx="11226801"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707380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ull width 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8" name="Table Placeholder 7"/>
          <p:cNvSpPr>
            <a:spLocks noGrp="1"/>
          </p:cNvSpPr>
          <p:nvPr>
            <p:ph type="tbl" sz="quarter" idx="13"/>
          </p:nvPr>
        </p:nvSpPr>
        <p:spPr>
          <a:xfrm>
            <a:off x="0" y="1619250"/>
            <a:ext cx="12192000"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5564635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ap and char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17" name="Text Placeholder 12"/>
          <p:cNvSpPr>
            <a:spLocks noGrp="1"/>
          </p:cNvSpPr>
          <p:nvPr>
            <p:ph type="body" sz="quarter" idx="28" hasCustomPrompt="1"/>
          </p:nvPr>
        </p:nvSpPr>
        <p:spPr>
          <a:xfrm>
            <a:off x="8467345"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26" name="Text Placeholder 12"/>
          <p:cNvSpPr>
            <a:spLocks noGrp="1"/>
          </p:cNvSpPr>
          <p:nvPr>
            <p:ph type="body" sz="quarter" idx="36" hasCustomPrompt="1"/>
          </p:nvPr>
        </p:nvSpPr>
        <p:spPr>
          <a:xfrm>
            <a:off x="4472940"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29" name="Text Placeholder 5"/>
          <p:cNvSpPr>
            <a:spLocks noGrp="1"/>
          </p:cNvSpPr>
          <p:nvPr>
            <p:ph type="body" sz="quarter" idx="40"/>
          </p:nvPr>
        </p:nvSpPr>
        <p:spPr>
          <a:xfrm>
            <a:off x="4472940"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0" name="Text Placeholder 5"/>
          <p:cNvSpPr>
            <a:spLocks noGrp="1"/>
          </p:cNvSpPr>
          <p:nvPr>
            <p:ph type="body" sz="quarter" idx="41"/>
          </p:nvPr>
        </p:nvSpPr>
        <p:spPr>
          <a:xfrm>
            <a:off x="8467345"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12" name="Chart Placeholder 11"/>
          <p:cNvSpPr>
            <a:spLocks noGrp="1"/>
          </p:cNvSpPr>
          <p:nvPr>
            <p:ph type="chart" sz="quarter" idx="42"/>
          </p:nvPr>
        </p:nvSpPr>
        <p:spPr>
          <a:xfrm>
            <a:off x="482598" y="4730711"/>
            <a:ext cx="3246120" cy="1517689"/>
          </a:xfrm>
        </p:spPr>
        <p:txBody>
          <a:bodyPr/>
          <a:lstStyle/>
          <a:p>
            <a:endParaRPr lang="en-US"/>
          </a:p>
        </p:txBody>
      </p:sp>
      <p:sp>
        <p:nvSpPr>
          <p:cNvPr id="31" name="Chart Placeholder 11"/>
          <p:cNvSpPr>
            <a:spLocks noGrp="1"/>
          </p:cNvSpPr>
          <p:nvPr>
            <p:ph type="chart" sz="quarter" idx="43"/>
          </p:nvPr>
        </p:nvSpPr>
        <p:spPr>
          <a:xfrm>
            <a:off x="4472940" y="4730711"/>
            <a:ext cx="3246120" cy="1517689"/>
          </a:xfrm>
        </p:spPr>
        <p:txBody>
          <a:bodyPr/>
          <a:lstStyle/>
          <a:p>
            <a:endParaRPr lang="en-US"/>
          </a:p>
        </p:txBody>
      </p:sp>
      <p:sp>
        <p:nvSpPr>
          <p:cNvPr id="32" name="Chart Placeholder 11"/>
          <p:cNvSpPr>
            <a:spLocks noGrp="1"/>
          </p:cNvSpPr>
          <p:nvPr>
            <p:ph type="chart" sz="quarter" idx="44"/>
          </p:nvPr>
        </p:nvSpPr>
        <p:spPr>
          <a:xfrm>
            <a:off x="8467345" y="4730711"/>
            <a:ext cx="3246120" cy="1517689"/>
          </a:xfrm>
        </p:spPr>
        <p:txBody>
          <a:bodyPr/>
          <a:lstStyle/>
          <a:p>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706507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ap and 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4224965"/>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4851219"/>
            <a:ext cx="5613402"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428718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ap and 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2694810"/>
            <a:ext cx="274320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3302053"/>
            <a:ext cx="2743200" cy="2666947"/>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4237933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ap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5361758"/>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COUNTRY</a:t>
            </a:r>
            <a:endParaRPr lang="en-US"/>
          </a:p>
        </p:txBody>
      </p:sp>
      <p:sp>
        <p:nvSpPr>
          <p:cNvPr id="24" name="Text Placeholder 5"/>
          <p:cNvSpPr>
            <a:spLocks noGrp="1"/>
          </p:cNvSpPr>
          <p:nvPr>
            <p:ph type="body" sz="quarter" idx="45"/>
          </p:nvPr>
        </p:nvSpPr>
        <p:spPr>
          <a:xfrm>
            <a:off x="6642100" y="1668688"/>
            <a:ext cx="5067302" cy="28906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cxnSp>
        <p:nvCxnSpPr>
          <p:cNvPr id="8" name="Straight Connector 7"/>
          <p:cNvCxnSpPr/>
          <p:nvPr userDrawn="1"/>
        </p:nvCxnSpPr>
        <p:spPr>
          <a:xfrm>
            <a:off x="6642100" y="4714194"/>
            <a:ext cx="5067302" cy="0"/>
          </a:xfrm>
          <a:prstGeom prst="line">
            <a:avLst/>
          </a:prstGeom>
          <a:ln>
            <a:solidFill>
              <a:schemeClr val="bg2">
                <a:lumMod val="60000"/>
                <a:lumOff val="40000"/>
              </a:schemeClr>
            </a:solidFill>
          </a:ln>
        </p:spPr>
        <p:style>
          <a:lnRef idx="1">
            <a:schemeClr val="accent2"/>
          </a:lnRef>
          <a:fillRef idx="0">
            <a:schemeClr val="accent2"/>
          </a:fillRef>
          <a:effectRef idx="0">
            <a:schemeClr val="accent2"/>
          </a:effectRef>
          <a:fontRef idx="minor">
            <a:schemeClr val="tx1"/>
          </a:fontRef>
        </p:style>
      </p:cxnSp>
      <p:grpSp>
        <p:nvGrpSpPr>
          <p:cNvPr id="16" name="Group 15"/>
          <p:cNvGrpSpPr/>
          <p:nvPr userDrawn="1"/>
        </p:nvGrpSpPr>
        <p:grpSpPr>
          <a:xfrm>
            <a:off x="0" y="6766560"/>
            <a:ext cx="12192000" cy="91440"/>
            <a:chOff x="0" y="4480421"/>
            <a:chExt cx="12192000" cy="91440"/>
          </a:xfrm>
        </p:grpSpPr>
        <p:sp>
          <p:nvSpPr>
            <p:cNvPr id="17" name="Rectangle 1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9881920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nvoic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Table Placeholder 8"/>
          <p:cNvSpPr>
            <a:spLocks noGrp="1"/>
          </p:cNvSpPr>
          <p:nvPr>
            <p:ph type="tbl" sz="quarter" idx="13"/>
          </p:nvPr>
        </p:nvSpPr>
        <p:spPr>
          <a:xfrm>
            <a:off x="7126514" y="1654175"/>
            <a:ext cx="4586952" cy="1988911"/>
          </a:xfrm>
        </p:spPr>
        <p:txBody>
          <a:bodyPr/>
          <a:lstStyle/>
          <a:p>
            <a:endParaRPr lang="en-US"/>
          </a:p>
        </p:txBody>
      </p:sp>
      <p:sp>
        <p:nvSpPr>
          <p:cNvPr id="25" name="Table Placeholder 8"/>
          <p:cNvSpPr>
            <a:spLocks noGrp="1"/>
          </p:cNvSpPr>
          <p:nvPr>
            <p:ph type="tbl" sz="quarter" idx="14"/>
          </p:nvPr>
        </p:nvSpPr>
        <p:spPr>
          <a:xfrm>
            <a:off x="482598" y="4125686"/>
            <a:ext cx="11230867" cy="2086323"/>
          </a:xfrm>
        </p:spPr>
        <p:txBody>
          <a:bodyPr/>
          <a:lstStyle/>
          <a:p>
            <a:endParaRPr lang="en-US"/>
          </a:p>
        </p:txBody>
      </p:sp>
      <p:sp>
        <p:nvSpPr>
          <p:cNvPr id="11" name="Text Placeholder 10"/>
          <p:cNvSpPr>
            <a:spLocks noGrp="1"/>
          </p:cNvSpPr>
          <p:nvPr>
            <p:ph type="body" sz="quarter" idx="15" hasCustomPrompt="1"/>
          </p:nvPr>
        </p:nvSpPr>
        <p:spPr>
          <a:xfrm>
            <a:off x="482598" y="1981511"/>
            <a:ext cx="5236031" cy="1890071"/>
          </a:xfrm>
        </p:spPr>
        <p:txBody>
          <a:bodyPr>
            <a:normAutofit/>
          </a:bodyPr>
          <a:lstStyle>
            <a:lvl1pPr marL="0" indent="0">
              <a:spcBef>
                <a:spcPts val="0"/>
              </a:spcBef>
              <a:buNone/>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Supplier information (address, phone #, etc.)</a:t>
            </a:r>
            <a:endParaRPr lang="en-US"/>
          </a:p>
        </p:txBody>
      </p:sp>
      <p:sp>
        <p:nvSpPr>
          <p:cNvPr id="26" name="Text Placeholder 10"/>
          <p:cNvSpPr>
            <a:spLocks noGrp="1"/>
          </p:cNvSpPr>
          <p:nvPr>
            <p:ph type="body" sz="quarter" idx="16" hasCustomPrompt="1"/>
          </p:nvPr>
        </p:nvSpPr>
        <p:spPr>
          <a:xfrm>
            <a:off x="482597" y="1630415"/>
            <a:ext cx="5236031" cy="332086"/>
          </a:xfrm>
        </p:spPr>
        <p:txBody>
          <a:bodyPr>
            <a:noAutofit/>
          </a:bodyPr>
          <a:lstStyle>
            <a:lvl1pPr marL="0" indent="0">
              <a:buNone/>
              <a:defRPr sz="1800" b="1"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Invoice to:</a:t>
            </a:r>
            <a:endParaRPr lang="en-US"/>
          </a:p>
        </p:txBody>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2728603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and 6 icons lef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1" name="Text Placeholder 10"/>
          <p:cNvSpPr>
            <a:spLocks noGrp="1"/>
          </p:cNvSpPr>
          <p:nvPr>
            <p:ph type="body" sz="quarter" idx="15" hasCustomPrompt="1"/>
          </p:nvPr>
        </p:nvSpPr>
        <p:spPr>
          <a:xfrm>
            <a:off x="482598"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17" name="Text Placeholder 10"/>
          <p:cNvSpPr>
            <a:spLocks noGrp="1"/>
          </p:cNvSpPr>
          <p:nvPr>
            <p:ph type="body" sz="quarter" idx="16" hasCustomPrompt="1"/>
          </p:nvPr>
        </p:nvSpPr>
        <p:spPr>
          <a:xfrm>
            <a:off x="48259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4" name="Text Placeholder 10"/>
          <p:cNvSpPr>
            <a:spLocks noGrp="1"/>
          </p:cNvSpPr>
          <p:nvPr>
            <p:ph type="body" sz="quarter" idx="17" hasCustomPrompt="1"/>
          </p:nvPr>
        </p:nvSpPr>
        <p:spPr>
          <a:xfrm>
            <a:off x="1718562"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7" name="Text Placeholder 10"/>
          <p:cNvSpPr>
            <a:spLocks noGrp="1"/>
          </p:cNvSpPr>
          <p:nvPr>
            <p:ph type="body" sz="quarter" idx="18" hasCustomPrompt="1"/>
          </p:nvPr>
        </p:nvSpPr>
        <p:spPr>
          <a:xfrm>
            <a:off x="2954526"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8" name="Text Placeholder 10"/>
          <p:cNvSpPr>
            <a:spLocks noGrp="1"/>
          </p:cNvSpPr>
          <p:nvPr>
            <p:ph type="body" sz="quarter" idx="19" hasCustomPrompt="1"/>
          </p:nvPr>
        </p:nvSpPr>
        <p:spPr>
          <a:xfrm>
            <a:off x="4190490"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9" name="Text Placeholder 10"/>
          <p:cNvSpPr>
            <a:spLocks noGrp="1"/>
          </p:cNvSpPr>
          <p:nvPr>
            <p:ph type="body" sz="quarter" idx="20" hasCustomPrompt="1"/>
          </p:nvPr>
        </p:nvSpPr>
        <p:spPr>
          <a:xfrm>
            <a:off x="5426454"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0" name="Text Placeholder 10"/>
          <p:cNvSpPr>
            <a:spLocks noGrp="1"/>
          </p:cNvSpPr>
          <p:nvPr>
            <p:ph type="body" sz="quarter" idx="21" hasCustomPrompt="1"/>
          </p:nvPr>
        </p:nvSpPr>
        <p:spPr>
          <a:xfrm>
            <a:off x="666241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1" name="Text Placeholder 10"/>
          <p:cNvSpPr>
            <a:spLocks noGrp="1"/>
          </p:cNvSpPr>
          <p:nvPr>
            <p:ph type="body" sz="quarter" idx="22" hasCustomPrompt="1"/>
          </p:nvPr>
        </p:nvSpPr>
        <p:spPr>
          <a:xfrm>
            <a:off x="48259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38" name="Text Placeholder 10"/>
          <p:cNvSpPr>
            <a:spLocks noGrp="1"/>
          </p:cNvSpPr>
          <p:nvPr>
            <p:ph type="body" sz="quarter" idx="28" hasCustomPrompt="1"/>
          </p:nvPr>
        </p:nvSpPr>
        <p:spPr>
          <a:xfrm>
            <a:off x="482598"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39" name="Text Placeholder 10"/>
          <p:cNvSpPr>
            <a:spLocks noGrp="1"/>
          </p:cNvSpPr>
          <p:nvPr>
            <p:ph type="body" sz="quarter" idx="29" hasCustomPrompt="1"/>
          </p:nvPr>
        </p:nvSpPr>
        <p:spPr>
          <a:xfrm>
            <a:off x="1718562"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0" name="Text Placeholder 10"/>
          <p:cNvSpPr>
            <a:spLocks noGrp="1"/>
          </p:cNvSpPr>
          <p:nvPr>
            <p:ph type="body" sz="quarter" idx="30" hasCustomPrompt="1"/>
          </p:nvPr>
        </p:nvSpPr>
        <p:spPr>
          <a:xfrm>
            <a:off x="2954526"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1" name="Text Placeholder 10"/>
          <p:cNvSpPr>
            <a:spLocks noGrp="1"/>
          </p:cNvSpPr>
          <p:nvPr>
            <p:ph type="body" sz="quarter" idx="31" hasCustomPrompt="1"/>
          </p:nvPr>
        </p:nvSpPr>
        <p:spPr>
          <a:xfrm>
            <a:off x="4190490"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2" name="Text Placeholder 10"/>
          <p:cNvSpPr>
            <a:spLocks noGrp="1"/>
          </p:cNvSpPr>
          <p:nvPr>
            <p:ph type="body" sz="quarter" idx="32" hasCustomPrompt="1"/>
          </p:nvPr>
        </p:nvSpPr>
        <p:spPr>
          <a:xfrm>
            <a:off x="5426454"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3" name="Text Placeholder 10"/>
          <p:cNvSpPr>
            <a:spLocks noGrp="1"/>
          </p:cNvSpPr>
          <p:nvPr>
            <p:ph type="body" sz="quarter" idx="33" hasCustomPrompt="1"/>
          </p:nvPr>
        </p:nvSpPr>
        <p:spPr>
          <a:xfrm>
            <a:off x="666241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4" name="Text Placeholder 10"/>
          <p:cNvSpPr>
            <a:spLocks noGrp="1"/>
          </p:cNvSpPr>
          <p:nvPr>
            <p:ph type="body" sz="quarter" idx="34" hasCustomPrompt="1"/>
          </p:nvPr>
        </p:nvSpPr>
        <p:spPr>
          <a:xfrm>
            <a:off x="482598"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title here</a:t>
            </a:r>
            <a:endParaRPr lang="en-US"/>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606879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and 6 icons righ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1" name="Text Placeholder 10"/>
          <p:cNvSpPr>
            <a:spLocks noGrp="1"/>
          </p:cNvSpPr>
          <p:nvPr>
            <p:ph type="body" sz="quarter" idx="15" hasCustomPrompt="1"/>
          </p:nvPr>
        </p:nvSpPr>
        <p:spPr>
          <a:xfrm>
            <a:off x="4774183"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17" name="Text Placeholder 10"/>
          <p:cNvSpPr>
            <a:spLocks noGrp="1"/>
          </p:cNvSpPr>
          <p:nvPr>
            <p:ph type="body" sz="quarter" idx="16" hasCustomPrompt="1"/>
          </p:nvPr>
        </p:nvSpPr>
        <p:spPr>
          <a:xfrm>
            <a:off x="477418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4" name="Text Placeholder 10"/>
          <p:cNvSpPr>
            <a:spLocks noGrp="1"/>
          </p:cNvSpPr>
          <p:nvPr>
            <p:ph type="body" sz="quarter" idx="17" hasCustomPrompt="1"/>
          </p:nvPr>
        </p:nvSpPr>
        <p:spPr>
          <a:xfrm>
            <a:off x="6010147"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7" name="Text Placeholder 10"/>
          <p:cNvSpPr>
            <a:spLocks noGrp="1"/>
          </p:cNvSpPr>
          <p:nvPr>
            <p:ph type="body" sz="quarter" idx="18" hasCustomPrompt="1"/>
          </p:nvPr>
        </p:nvSpPr>
        <p:spPr>
          <a:xfrm>
            <a:off x="7246111"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8" name="Text Placeholder 10"/>
          <p:cNvSpPr>
            <a:spLocks noGrp="1"/>
          </p:cNvSpPr>
          <p:nvPr>
            <p:ph type="body" sz="quarter" idx="19" hasCustomPrompt="1"/>
          </p:nvPr>
        </p:nvSpPr>
        <p:spPr>
          <a:xfrm>
            <a:off x="8482075"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9" name="Text Placeholder 10"/>
          <p:cNvSpPr>
            <a:spLocks noGrp="1"/>
          </p:cNvSpPr>
          <p:nvPr>
            <p:ph type="body" sz="quarter" idx="20" hasCustomPrompt="1"/>
          </p:nvPr>
        </p:nvSpPr>
        <p:spPr>
          <a:xfrm>
            <a:off x="9718039"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0" name="Text Placeholder 10"/>
          <p:cNvSpPr>
            <a:spLocks noGrp="1"/>
          </p:cNvSpPr>
          <p:nvPr>
            <p:ph type="body" sz="quarter" idx="21" hasCustomPrompt="1"/>
          </p:nvPr>
        </p:nvSpPr>
        <p:spPr>
          <a:xfrm>
            <a:off x="1095400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1" name="Text Placeholder 10"/>
          <p:cNvSpPr>
            <a:spLocks noGrp="1"/>
          </p:cNvSpPr>
          <p:nvPr>
            <p:ph type="body" sz="quarter" idx="22" hasCustomPrompt="1"/>
          </p:nvPr>
        </p:nvSpPr>
        <p:spPr>
          <a:xfrm>
            <a:off x="477418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38" name="Text Placeholder 10"/>
          <p:cNvSpPr>
            <a:spLocks noGrp="1"/>
          </p:cNvSpPr>
          <p:nvPr>
            <p:ph type="body" sz="quarter" idx="28" hasCustomPrompt="1"/>
          </p:nvPr>
        </p:nvSpPr>
        <p:spPr>
          <a:xfrm>
            <a:off x="4774183"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39" name="Text Placeholder 10"/>
          <p:cNvSpPr>
            <a:spLocks noGrp="1"/>
          </p:cNvSpPr>
          <p:nvPr>
            <p:ph type="body" sz="quarter" idx="29" hasCustomPrompt="1"/>
          </p:nvPr>
        </p:nvSpPr>
        <p:spPr>
          <a:xfrm>
            <a:off x="6010147"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0" name="Text Placeholder 10"/>
          <p:cNvSpPr>
            <a:spLocks noGrp="1"/>
          </p:cNvSpPr>
          <p:nvPr>
            <p:ph type="body" sz="quarter" idx="30" hasCustomPrompt="1"/>
          </p:nvPr>
        </p:nvSpPr>
        <p:spPr>
          <a:xfrm>
            <a:off x="7246111"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1" name="Text Placeholder 10"/>
          <p:cNvSpPr>
            <a:spLocks noGrp="1"/>
          </p:cNvSpPr>
          <p:nvPr>
            <p:ph type="body" sz="quarter" idx="31" hasCustomPrompt="1"/>
          </p:nvPr>
        </p:nvSpPr>
        <p:spPr>
          <a:xfrm>
            <a:off x="8482075"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2" name="Text Placeholder 10"/>
          <p:cNvSpPr>
            <a:spLocks noGrp="1"/>
          </p:cNvSpPr>
          <p:nvPr>
            <p:ph type="body" sz="quarter" idx="32" hasCustomPrompt="1"/>
          </p:nvPr>
        </p:nvSpPr>
        <p:spPr>
          <a:xfrm>
            <a:off x="9718039"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3" name="Text Placeholder 10"/>
          <p:cNvSpPr>
            <a:spLocks noGrp="1"/>
          </p:cNvSpPr>
          <p:nvPr>
            <p:ph type="body" sz="quarter" idx="33" hasCustomPrompt="1"/>
          </p:nvPr>
        </p:nvSpPr>
        <p:spPr>
          <a:xfrm>
            <a:off x="1095400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4" name="Text Placeholder 10"/>
          <p:cNvSpPr>
            <a:spLocks noGrp="1"/>
          </p:cNvSpPr>
          <p:nvPr>
            <p:ph type="body" sz="quarter" idx="34" hasCustomPrompt="1"/>
          </p:nvPr>
        </p:nvSpPr>
        <p:spPr>
          <a:xfrm>
            <a:off x="4774183"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title here</a:t>
            </a:r>
            <a:endParaRPr lang="en-US"/>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648693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Mac">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24" name="Picture Placeholder 5"/>
          <p:cNvSpPr>
            <a:spLocks noGrp="1"/>
          </p:cNvSpPr>
          <p:nvPr>
            <p:ph type="pic" sz="quarter" idx="22"/>
          </p:nvPr>
        </p:nvSpPr>
        <p:spPr>
          <a:xfrm>
            <a:off x="1273978" y="1965559"/>
            <a:ext cx="4581144" cy="2587752"/>
          </a:xfrm>
        </p:spPr>
        <p:txBody>
          <a:bodyPr/>
          <a:lstStyle/>
          <a:p>
            <a:endParaRPr lang="en-US"/>
          </a:p>
        </p:txBody>
      </p:sp>
      <p:grpSp>
        <p:nvGrpSpPr>
          <p:cNvPr id="37" name="Group 36"/>
          <p:cNvGrpSpPr/>
          <p:nvPr userDrawn="1"/>
        </p:nvGrpSpPr>
        <p:grpSpPr>
          <a:xfrm>
            <a:off x="0" y="6766560"/>
            <a:ext cx="12192000" cy="91440"/>
            <a:chOff x="0" y="4480421"/>
            <a:chExt cx="12192000" cy="91440"/>
          </a:xfrm>
        </p:grpSpPr>
        <p:sp>
          <p:nvSpPr>
            <p:cNvPr id="40" name="Rectangle 3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706941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354775"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2" name="Text Placeholder 29"/>
          <p:cNvSpPr>
            <a:spLocks noGrp="1"/>
          </p:cNvSpPr>
          <p:nvPr>
            <p:ph type="body" sz="quarter" idx="19" hasCustomPrompt="1"/>
          </p:nvPr>
        </p:nvSpPr>
        <p:spPr>
          <a:xfrm>
            <a:off x="3316627"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smtClean="0"/>
              <a:t>Title Here</a:t>
            </a:r>
            <a:endParaRPr lang="en-US"/>
          </a:p>
        </p:txBody>
      </p:sp>
      <p:sp>
        <p:nvSpPr>
          <p:cNvPr id="33" name="Text Placeholder 29"/>
          <p:cNvSpPr>
            <a:spLocks noGrp="1"/>
          </p:cNvSpPr>
          <p:nvPr>
            <p:ph type="body" sz="quarter" idx="20" hasCustomPrompt="1"/>
          </p:nvPr>
        </p:nvSpPr>
        <p:spPr>
          <a:xfrm>
            <a:off x="6278479"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4" name="Text Placeholder 29"/>
          <p:cNvSpPr>
            <a:spLocks noGrp="1"/>
          </p:cNvSpPr>
          <p:nvPr>
            <p:ph type="body" sz="quarter" idx="21" hasCustomPrompt="1"/>
          </p:nvPr>
        </p:nvSpPr>
        <p:spPr>
          <a:xfrm>
            <a:off x="9240330"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354775"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6" name="Text Placeholder 29"/>
          <p:cNvSpPr>
            <a:spLocks noGrp="1"/>
          </p:cNvSpPr>
          <p:nvPr>
            <p:ph type="body" sz="quarter" idx="23" hasCustomPrompt="1"/>
          </p:nvPr>
        </p:nvSpPr>
        <p:spPr>
          <a:xfrm>
            <a:off x="3316627"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7" name="Text Placeholder 29"/>
          <p:cNvSpPr>
            <a:spLocks noGrp="1"/>
          </p:cNvSpPr>
          <p:nvPr>
            <p:ph type="body" sz="quarter" idx="24" hasCustomPrompt="1"/>
          </p:nvPr>
        </p:nvSpPr>
        <p:spPr>
          <a:xfrm>
            <a:off x="6278479"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8" name="Text Placeholder 29"/>
          <p:cNvSpPr>
            <a:spLocks noGrp="1"/>
          </p:cNvSpPr>
          <p:nvPr>
            <p:ph type="body" sz="quarter" idx="25" hasCustomPrompt="1"/>
          </p:nvPr>
        </p:nvSpPr>
        <p:spPr>
          <a:xfrm>
            <a:off x="9240330"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354775"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2" name="Text Placeholder 7"/>
          <p:cNvSpPr>
            <a:spLocks noGrp="1"/>
          </p:cNvSpPr>
          <p:nvPr>
            <p:ph type="body" sz="quarter" idx="27" hasCustomPrompt="1"/>
          </p:nvPr>
        </p:nvSpPr>
        <p:spPr>
          <a:xfrm>
            <a:off x="3313467"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smtClean="0"/>
              <a:t></a:t>
            </a:r>
            <a:endParaRPr lang="en-US"/>
          </a:p>
        </p:txBody>
      </p:sp>
      <p:sp>
        <p:nvSpPr>
          <p:cNvPr id="43" name="Text Placeholder 7"/>
          <p:cNvSpPr>
            <a:spLocks noGrp="1"/>
          </p:cNvSpPr>
          <p:nvPr>
            <p:ph type="body" sz="quarter" idx="28" hasCustomPrompt="1"/>
          </p:nvPr>
        </p:nvSpPr>
        <p:spPr>
          <a:xfrm>
            <a:off x="6280058"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4" name="Text Placeholder 7"/>
          <p:cNvSpPr>
            <a:spLocks noGrp="1"/>
          </p:cNvSpPr>
          <p:nvPr>
            <p:ph type="body" sz="quarter" idx="29" hasCustomPrompt="1"/>
          </p:nvPr>
        </p:nvSpPr>
        <p:spPr>
          <a:xfrm>
            <a:off x="9246649" y="1686031"/>
            <a:ext cx="2596896" cy="2596896"/>
          </a:xfrm>
          <a:prstGeom prst="ellipse">
            <a:avLst/>
          </a:prstGeom>
          <a:solidFill>
            <a:schemeClr val="accent4"/>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grpSp>
        <p:nvGrpSpPr>
          <p:cNvPr id="51" name="Group 50"/>
          <p:cNvGrpSpPr/>
          <p:nvPr userDrawn="1"/>
        </p:nvGrpSpPr>
        <p:grpSpPr>
          <a:xfrm>
            <a:off x="0" y="6766560"/>
            <a:ext cx="12192000" cy="91440"/>
            <a:chOff x="0" y="4480421"/>
            <a:chExt cx="12192000" cy="91440"/>
          </a:xfrm>
        </p:grpSpPr>
        <p:sp>
          <p:nvSpPr>
            <p:cNvPr id="52" name="Rectangle 5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6852113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MacBoo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pic>
        <p:nvPicPr>
          <p:cNvPr id="3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2608" y="1801199"/>
            <a:ext cx="6167436" cy="354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Picture Placeholder 4"/>
          <p:cNvSpPr>
            <a:spLocks noGrp="1"/>
          </p:cNvSpPr>
          <p:nvPr>
            <p:ph type="pic" sz="quarter" idx="22"/>
          </p:nvPr>
        </p:nvSpPr>
        <p:spPr>
          <a:xfrm>
            <a:off x="963750" y="2037929"/>
            <a:ext cx="4645152" cy="2895111"/>
          </a:xfrm>
        </p:spPr>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92389070"/>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Pad blac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userDrawn="1"/>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chemeClr val="tx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6" name="Shape 8"/>
            <p:cNvSpPr/>
            <p:nvPr userDrawn="1"/>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8620193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pple watch">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Freeform 9"/>
          <p:cNvSpPr>
            <a:spLocks/>
          </p:cNvSpPr>
          <p:nvPr userDrawn="1"/>
        </p:nvSpPr>
        <p:spPr bwMode="auto">
          <a:xfrm>
            <a:off x="4523145" y="2996164"/>
            <a:ext cx="177209" cy="410605"/>
          </a:xfrm>
          <a:custGeom>
            <a:avLst/>
            <a:gdLst>
              <a:gd name="T0" fmla="*/ 62 w 123"/>
              <a:gd name="T1" fmla="*/ 0 h 285"/>
              <a:gd name="T2" fmla="*/ 81 w 123"/>
              <a:gd name="T3" fmla="*/ 4 h 285"/>
              <a:gd name="T4" fmla="*/ 98 w 123"/>
              <a:gd name="T5" fmla="*/ 11 h 285"/>
              <a:gd name="T6" fmla="*/ 111 w 123"/>
              <a:gd name="T7" fmla="*/ 25 h 285"/>
              <a:gd name="T8" fmla="*/ 121 w 123"/>
              <a:gd name="T9" fmla="*/ 42 h 285"/>
              <a:gd name="T10" fmla="*/ 123 w 123"/>
              <a:gd name="T11" fmla="*/ 61 h 285"/>
              <a:gd name="T12" fmla="*/ 123 w 123"/>
              <a:gd name="T13" fmla="*/ 224 h 285"/>
              <a:gd name="T14" fmla="*/ 121 w 123"/>
              <a:gd name="T15" fmla="*/ 243 h 285"/>
              <a:gd name="T16" fmla="*/ 111 w 123"/>
              <a:gd name="T17" fmla="*/ 260 h 285"/>
              <a:gd name="T18" fmla="*/ 98 w 123"/>
              <a:gd name="T19" fmla="*/ 273 h 285"/>
              <a:gd name="T20" fmla="*/ 81 w 123"/>
              <a:gd name="T21" fmla="*/ 282 h 285"/>
              <a:gd name="T22" fmla="*/ 62 w 123"/>
              <a:gd name="T23" fmla="*/ 285 h 285"/>
              <a:gd name="T24" fmla="*/ 42 w 123"/>
              <a:gd name="T25" fmla="*/ 282 h 285"/>
              <a:gd name="T26" fmla="*/ 25 w 123"/>
              <a:gd name="T27" fmla="*/ 273 h 285"/>
              <a:gd name="T28" fmla="*/ 12 w 123"/>
              <a:gd name="T29" fmla="*/ 260 h 285"/>
              <a:gd name="T30" fmla="*/ 3 w 123"/>
              <a:gd name="T31" fmla="*/ 243 h 285"/>
              <a:gd name="T32" fmla="*/ 0 w 123"/>
              <a:gd name="T33" fmla="*/ 224 h 285"/>
              <a:gd name="T34" fmla="*/ 0 w 123"/>
              <a:gd name="T35" fmla="*/ 61 h 285"/>
              <a:gd name="T36" fmla="*/ 3 w 123"/>
              <a:gd name="T37" fmla="*/ 42 h 285"/>
              <a:gd name="T38" fmla="*/ 12 w 123"/>
              <a:gd name="T39" fmla="*/ 25 h 285"/>
              <a:gd name="T40" fmla="*/ 25 w 123"/>
              <a:gd name="T41" fmla="*/ 11 h 285"/>
              <a:gd name="T42" fmla="*/ 42 w 123"/>
              <a:gd name="T43" fmla="*/ 4 h 285"/>
              <a:gd name="T44" fmla="*/ 62 w 123"/>
              <a:gd name="T4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285">
                <a:moveTo>
                  <a:pt x="62" y="0"/>
                </a:moveTo>
                <a:lnTo>
                  <a:pt x="81" y="4"/>
                </a:lnTo>
                <a:lnTo>
                  <a:pt x="98" y="11"/>
                </a:lnTo>
                <a:lnTo>
                  <a:pt x="111" y="25"/>
                </a:lnTo>
                <a:lnTo>
                  <a:pt x="121" y="42"/>
                </a:lnTo>
                <a:lnTo>
                  <a:pt x="123" y="61"/>
                </a:lnTo>
                <a:lnTo>
                  <a:pt x="123" y="224"/>
                </a:lnTo>
                <a:lnTo>
                  <a:pt x="121" y="243"/>
                </a:lnTo>
                <a:lnTo>
                  <a:pt x="111" y="260"/>
                </a:lnTo>
                <a:lnTo>
                  <a:pt x="98" y="273"/>
                </a:lnTo>
                <a:lnTo>
                  <a:pt x="81" y="282"/>
                </a:lnTo>
                <a:lnTo>
                  <a:pt x="62" y="285"/>
                </a:lnTo>
                <a:lnTo>
                  <a:pt x="42" y="282"/>
                </a:lnTo>
                <a:lnTo>
                  <a:pt x="25" y="273"/>
                </a:lnTo>
                <a:lnTo>
                  <a:pt x="12" y="260"/>
                </a:lnTo>
                <a:lnTo>
                  <a:pt x="3" y="243"/>
                </a:lnTo>
                <a:lnTo>
                  <a:pt x="0" y="224"/>
                </a:lnTo>
                <a:lnTo>
                  <a:pt x="0" y="61"/>
                </a:lnTo>
                <a:lnTo>
                  <a:pt x="3" y="42"/>
                </a:lnTo>
                <a:lnTo>
                  <a:pt x="12" y="25"/>
                </a:lnTo>
                <a:lnTo>
                  <a:pt x="25" y="11"/>
                </a:lnTo>
                <a:lnTo>
                  <a:pt x="42" y="4"/>
                </a:lnTo>
                <a:lnTo>
                  <a:pt x="6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0"/>
          <p:cNvSpPr>
            <a:spLocks/>
          </p:cNvSpPr>
          <p:nvPr userDrawn="1"/>
        </p:nvSpPr>
        <p:spPr bwMode="auto">
          <a:xfrm>
            <a:off x="4569248" y="4203183"/>
            <a:ext cx="122461" cy="609423"/>
          </a:xfrm>
          <a:custGeom>
            <a:avLst/>
            <a:gdLst>
              <a:gd name="T0" fmla="*/ 42 w 85"/>
              <a:gd name="T1" fmla="*/ 0 h 423"/>
              <a:gd name="T2" fmla="*/ 59 w 85"/>
              <a:gd name="T3" fmla="*/ 4 h 423"/>
              <a:gd name="T4" fmla="*/ 72 w 85"/>
              <a:gd name="T5" fmla="*/ 13 h 423"/>
              <a:gd name="T6" fmla="*/ 81 w 85"/>
              <a:gd name="T7" fmla="*/ 27 h 423"/>
              <a:gd name="T8" fmla="*/ 85 w 85"/>
              <a:gd name="T9" fmla="*/ 44 h 423"/>
              <a:gd name="T10" fmla="*/ 85 w 85"/>
              <a:gd name="T11" fmla="*/ 380 h 423"/>
              <a:gd name="T12" fmla="*/ 81 w 85"/>
              <a:gd name="T13" fmla="*/ 397 h 423"/>
              <a:gd name="T14" fmla="*/ 72 w 85"/>
              <a:gd name="T15" fmla="*/ 410 h 423"/>
              <a:gd name="T16" fmla="*/ 59 w 85"/>
              <a:gd name="T17" fmla="*/ 419 h 423"/>
              <a:gd name="T18" fmla="*/ 42 w 85"/>
              <a:gd name="T19" fmla="*/ 423 h 423"/>
              <a:gd name="T20" fmla="*/ 26 w 85"/>
              <a:gd name="T21" fmla="*/ 419 h 423"/>
              <a:gd name="T22" fmla="*/ 11 w 85"/>
              <a:gd name="T23" fmla="*/ 410 h 423"/>
              <a:gd name="T24" fmla="*/ 2 w 85"/>
              <a:gd name="T25" fmla="*/ 397 h 423"/>
              <a:gd name="T26" fmla="*/ 0 w 85"/>
              <a:gd name="T27" fmla="*/ 380 h 423"/>
              <a:gd name="T28" fmla="*/ 0 w 85"/>
              <a:gd name="T29" fmla="*/ 44 h 423"/>
              <a:gd name="T30" fmla="*/ 2 w 85"/>
              <a:gd name="T31" fmla="*/ 27 h 423"/>
              <a:gd name="T32" fmla="*/ 11 w 85"/>
              <a:gd name="T33" fmla="*/ 13 h 423"/>
              <a:gd name="T34" fmla="*/ 26 w 85"/>
              <a:gd name="T35" fmla="*/ 4 h 423"/>
              <a:gd name="T36" fmla="*/ 42 w 85"/>
              <a:gd name="T3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23">
                <a:moveTo>
                  <a:pt x="42" y="0"/>
                </a:moveTo>
                <a:lnTo>
                  <a:pt x="59" y="4"/>
                </a:lnTo>
                <a:lnTo>
                  <a:pt x="72" y="13"/>
                </a:lnTo>
                <a:lnTo>
                  <a:pt x="81" y="27"/>
                </a:lnTo>
                <a:lnTo>
                  <a:pt x="85" y="44"/>
                </a:lnTo>
                <a:lnTo>
                  <a:pt x="85" y="380"/>
                </a:lnTo>
                <a:lnTo>
                  <a:pt x="81" y="397"/>
                </a:lnTo>
                <a:lnTo>
                  <a:pt x="72" y="410"/>
                </a:lnTo>
                <a:lnTo>
                  <a:pt x="59" y="419"/>
                </a:lnTo>
                <a:lnTo>
                  <a:pt x="42" y="423"/>
                </a:lnTo>
                <a:lnTo>
                  <a:pt x="26" y="419"/>
                </a:lnTo>
                <a:lnTo>
                  <a:pt x="11" y="410"/>
                </a:lnTo>
                <a:lnTo>
                  <a:pt x="2" y="397"/>
                </a:lnTo>
                <a:lnTo>
                  <a:pt x="0" y="380"/>
                </a:lnTo>
                <a:lnTo>
                  <a:pt x="0" y="44"/>
                </a:lnTo>
                <a:lnTo>
                  <a:pt x="2" y="27"/>
                </a:lnTo>
                <a:lnTo>
                  <a:pt x="11" y="13"/>
                </a:lnTo>
                <a:lnTo>
                  <a:pt x="26" y="4"/>
                </a:lnTo>
                <a:lnTo>
                  <a:pt x="4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1"/>
          <p:cNvSpPr>
            <a:spLocks/>
          </p:cNvSpPr>
          <p:nvPr userDrawn="1"/>
        </p:nvSpPr>
        <p:spPr bwMode="auto">
          <a:xfrm>
            <a:off x="1997569" y="1313407"/>
            <a:ext cx="2645155" cy="5077084"/>
          </a:xfrm>
          <a:custGeom>
            <a:avLst/>
            <a:gdLst>
              <a:gd name="T0" fmla="*/ 1141 w 1836"/>
              <a:gd name="T1" fmla="*/ 5 h 3524"/>
              <a:gd name="T2" fmla="*/ 1354 w 1836"/>
              <a:gd name="T3" fmla="*/ 24 h 3524"/>
              <a:gd name="T4" fmla="*/ 1436 w 1836"/>
              <a:gd name="T5" fmla="*/ 59 h 3524"/>
              <a:gd name="T6" fmla="*/ 1480 w 1836"/>
              <a:gd name="T7" fmla="*/ 132 h 3524"/>
              <a:gd name="T8" fmla="*/ 1489 w 1836"/>
              <a:gd name="T9" fmla="*/ 221 h 3524"/>
              <a:gd name="T10" fmla="*/ 1504 w 1836"/>
              <a:gd name="T11" fmla="*/ 384 h 3524"/>
              <a:gd name="T12" fmla="*/ 1545 w 1836"/>
              <a:gd name="T13" fmla="*/ 528 h 3524"/>
              <a:gd name="T14" fmla="*/ 1618 w 1836"/>
              <a:gd name="T15" fmla="*/ 653 h 3524"/>
              <a:gd name="T16" fmla="*/ 1697 w 1836"/>
              <a:gd name="T17" fmla="*/ 725 h 3524"/>
              <a:gd name="T18" fmla="*/ 1760 w 1836"/>
              <a:gd name="T19" fmla="*/ 776 h 3524"/>
              <a:gd name="T20" fmla="*/ 1821 w 1836"/>
              <a:gd name="T21" fmla="*/ 871 h 3524"/>
              <a:gd name="T22" fmla="*/ 1836 w 1836"/>
              <a:gd name="T23" fmla="*/ 2546 h 3524"/>
              <a:gd name="T24" fmla="*/ 1821 w 1836"/>
              <a:gd name="T25" fmla="*/ 2630 h 3524"/>
              <a:gd name="T26" fmla="*/ 1761 w 1836"/>
              <a:gd name="T27" fmla="*/ 2739 h 3524"/>
              <a:gd name="T28" fmla="*/ 1665 w 1836"/>
              <a:gd name="T29" fmla="*/ 2821 h 3524"/>
              <a:gd name="T30" fmla="*/ 1592 w 1836"/>
              <a:gd name="T31" fmla="*/ 2896 h 3524"/>
              <a:gd name="T32" fmla="*/ 1529 w 1836"/>
              <a:gd name="T33" fmla="*/ 3033 h 3524"/>
              <a:gd name="T34" fmla="*/ 1507 w 1836"/>
              <a:gd name="T35" fmla="*/ 3168 h 3524"/>
              <a:gd name="T36" fmla="*/ 1497 w 1836"/>
              <a:gd name="T37" fmla="*/ 3294 h 3524"/>
              <a:gd name="T38" fmla="*/ 1473 w 1836"/>
              <a:gd name="T39" fmla="*/ 3392 h 3524"/>
              <a:gd name="T40" fmla="*/ 1429 w 1836"/>
              <a:gd name="T41" fmla="*/ 3455 h 3524"/>
              <a:gd name="T42" fmla="*/ 1346 w 1836"/>
              <a:gd name="T43" fmla="*/ 3494 h 3524"/>
              <a:gd name="T44" fmla="*/ 1247 w 1836"/>
              <a:gd name="T45" fmla="*/ 3508 h 3524"/>
              <a:gd name="T46" fmla="*/ 918 w 1836"/>
              <a:gd name="T47" fmla="*/ 3524 h 3524"/>
              <a:gd name="T48" fmla="*/ 589 w 1836"/>
              <a:gd name="T49" fmla="*/ 3508 h 3524"/>
              <a:gd name="T50" fmla="*/ 490 w 1836"/>
              <a:gd name="T51" fmla="*/ 3494 h 3524"/>
              <a:gd name="T52" fmla="*/ 407 w 1836"/>
              <a:gd name="T53" fmla="*/ 3455 h 3524"/>
              <a:gd name="T54" fmla="*/ 363 w 1836"/>
              <a:gd name="T55" fmla="*/ 3392 h 3524"/>
              <a:gd name="T56" fmla="*/ 339 w 1836"/>
              <a:gd name="T57" fmla="*/ 3294 h 3524"/>
              <a:gd name="T58" fmla="*/ 329 w 1836"/>
              <a:gd name="T59" fmla="*/ 3168 h 3524"/>
              <a:gd name="T60" fmla="*/ 307 w 1836"/>
              <a:gd name="T61" fmla="*/ 3033 h 3524"/>
              <a:gd name="T62" fmla="*/ 244 w 1836"/>
              <a:gd name="T63" fmla="*/ 2896 h 3524"/>
              <a:gd name="T64" fmla="*/ 171 w 1836"/>
              <a:gd name="T65" fmla="*/ 2821 h 3524"/>
              <a:gd name="T66" fmla="*/ 87 w 1836"/>
              <a:gd name="T67" fmla="*/ 2744 h 3524"/>
              <a:gd name="T68" fmla="*/ 34 w 1836"/>
              <a:gd name="T69" fmla="*/ 2676 h 3524"/>
              <a:gd name="T70" fmla="*/ 6 w 1836"/>
              <a:gd name="T71" fmla="*/ 2589 h 3524"/>
              <a:gd name="T72" fmla="*/ 0 w 1836"/>
              <a:gd name="T73" fmla="*/ 943 h 3524"/>
              <a:gd name="T74" fmla="*/ 30 w 1836"/>
              <a:gd name="T75" fmla="*/ 836 h 3524"/>
              <a:gd name="T76" fmla="*/ 104 w 1836"/>
              <a:gd name="T77" fmla="*/ 750 h 3524"/>
              <a:gd name="T78" fmla="*/ 144 w 1836"/>
              <a:gd name="T79" fmla="*/ 721 h 3524"/>
              <a:gd name="T80" fmla="*/ 240 w 1836"/>
              <a:gd name="T81" fmla="*/ 623 h 3524"/>
              <a:gd name="T82" fmla="*/ 305 w 1836"/>
              <a:gd name="T83" fmla="*/ 487 h 3524"/>
              <a:gd name="T84" fmla="*/ 338 w 1836"/>
              <a:gd name="T85" fmla="*/ 335 h 3524"/>
              <a:gd name="T86" fmla="*/ 347 w 1836"/>
              <a:gd name="T87" fmla="*/ 204 h 3524"/>
              <a:gd name="T88" fmla="*/ 367 w 1836"/>
              <a:gd name="T89" fmla="*/ 103 h 3524"/>
              <a:gd name="T90" fmla="*/ 423 w 1836"/>
              <a:gd name="T91" fmla="*/ 43 h 3524"/>
              <a:gd name="T92" fmla="*/ 517 w 1836"/>
              <a:gd name="T93" fmla="*/ 18 h 3524"/>
              <a:gd name="T94" fmla="*/ 843 w 1836"/>
              <a:gd name="T95" fmla="*/ 0 h 3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6" h="3524">
                <a:moveTo>
                  <a:pt x="843" y="0"/>
                </a:moveTo>
                <a:lnTo>
                  <a:pt x="993" y="0"/>
                </a:lnTo>
                <a:lnTo>
                  <a:pt x="1141" y="5"/>
                </a:lnTo>
                <a:lnTo>
                  <a:pt x="1287" y="16"/>
                </a:lnTo>
                <a:lnTo>
                  <a:pt x="1319" y="18"/>
                </a:lnTo>
                <a:lnTo>
                  <a:pt x="1354" y="24"/>
                </a:lnTo>
                <a:lnTo>
                  <a:pt x="1385" y="31"/>
                </a:lnTo>
                <a:lnTo>
                  <a:pt x="1413" y="43"/>
                </a:lnTo>
                <a:lnTo>
                  <a:pt x="1436" y="59"/>
                </a:lnTo>
                <a:lnTo>
                  <a:pt x="1455" y="80"/>
                </a:lnTo>
                <a:lnTo>
                  <a:pt x="1469" y="103"/>
                </a:lnTo>
                <a:lnTo>
                  <a:pt x="1480" y="132"/>
                </a:lnTo>
                <a:lnTo>
                  <a:pt x="1486" y="166"/>
                </a:lnTo>
                <a:lnTo>
                  <a:pt x="1489" y="204"/>
                </a:lnTo>
                <a:lnTo>
                  <a:pt x="1489" y="221"/>
                </a:lnTo>
                <a:lnTo>
                  <a:pt x="1493" y="284"/>
                </a:lnTo>
                <a:lnTo>
                  <a:pt x="1498" y="334"/>
                </a:lnTo>
                <a:lnTo>
                  <a:pt x="1504" y="384"/>
                </a:lnTo>
                <a:lnTo>
                  <a:pt x="1515" y="432"/>
                </a:lnTo>
                <a:lnTo>
                  <a:pt x="1528" y="480"/>
                </a:lnTo>
                <a:lnTo>
                  <a:pt x="1545" y="528"/>
                </a:lnTo>
                <a:lnTo>
                  <a:pt x="1565" y="572"/>
                </a:lnTo>
                <a:lnTo>
                  <a:pt x="1590" y="614"/>
                </a:lnTo>
                <a:lnTo>
                  <a:pt x="1618" y="653"/>
                </a:lnTo>
                <a:lnTo>
                  <a:pt x="1652" y="689"/>
                </a:lnTo>
                <a:lnTo>
                  <a:pt x="1692" y="721"/>
                </a:lnTo>
                <a:lnTo>
                  <a:pt x="1697" y="725"/>
                </a:lnTo>
                <a:lnTo>
                  <a:pt x="1703" y="729"/>
                </a:lnTo>
                <a:lnTo>
                  <a:pt x="1732" y="750"/>
                </a:lnTo>
                <a:lnTo>
                  <a:pt x="1760" y="776"/>
                </a:lnTo>
                <a:lnTo>
                  <a:pt x="1785" y="805"/>
                </a:lnTo>
                <a:lnTo>
                  <a:pt x="1806" y="836"/>
                </a:lnTo>
                <a:lnTo>
                  <a:pt x="1821" y="871"/>
                </a:lnTo>
                <a:lnTo>
                  <a:pt x="1832" y="906"/>
                </a:lnTo>
                <a:lnTo>
                  <a:pt x="1836" y="943"/>
                </a:lnTo>
                <a:lnTo>
                  <a:pt x="1836" y="2546"/>
                </a:lnTo>
                <a:lnTo>
                  <a:pt x="1834" y="2568"/>
                </a:lnTo>
                <a:lnTo>
                  <a:pt x="1830" y="2589"/>
                </a:lnTo>
                <a:lnTo>
                  <a:pt x="1821" y="2630"/>
                </a:lnTo>
                <a:lnTo>
                  <a:pt x="1806" y="2669"/>
                </a:lnTo>
                <a:lnTo>
                  <a:pt x="1786" y="2705"/>
                </a:lnTo>
                <a:lnTo>
                  <a:pt x="1761" y="2739"/>
                </a:lnTo>
                <a:lnTo>
                  <a:pt x="1731" y="2769"/>
                </a:lnTo>
                <a:lnTo>
                  <a:pt x="1700" y="2796"/>
                </a:lnTo>
                <a:lnTo>
                  <a:pt x="1665" y="2821"/>
                </a:lnTo>
                <a:lnTo>
                  <a:pt x="1646" y="2835"/>
                </a:lnTo>
                <a:lnTo>
                  <a:pt x="1628" y="2850"/>
                </a:lnTo>
                <a:lnTo>
                  <a:pt x="1592" y="2896"/>
                </a:lnTo>
                <a:lnTo>
                  <a:pt x="1566" y="2941"/>
                </a:lnTo>
                <a:lnTo>
                  <a:pt x="1545" y="2987"/>
                </a:lnTo>
                <a:lnTo>
                  <a:pt x="1529" y="3033"/>
                </a:lnTo>
                <a:lnTo>
                  <a:pt x="1519" y="3079"/>
                </a:lnTo>
                <a:lnTo>
                  <a:pt x="1511" y="3125"/>
                </a:lnTo>
                <a:lnTo>
                  <a:pt x="1507" y="3168"/>
                </a:lnTo>
                <a:lnTo>
                  <a:pt x="1503" y="3211"/>
                </a:lnTo>
                <a:lnTo>
                  <a:pt x="1501" y="3253"/>
                </a:lnTo>
                <a:lnTo>
                  <a:pt x="1497" y="3294"/>
                </a:lnTo>
                <a:lnTo>
                  <a:pt x="1491" y="3332"/>
                </a:lnTo>
                <a:lnTo>
                  <a:pt x="1482" y="3367"/>
                </a:lnTo>
                <a:lnTo>
                  <a:pt x="1473" y="3392"/>
                </a:lnTo>
                <a:lnTo>
                  <a:pt x="1463" y="3415"/>
                </a:lnTo>
                <a:lnTo>
                  <a:pt x="1447" y="3436"/>
                </a:lnTo>
                <a:lnTo>
                  <a:pt x="1429" y="3455"/>
                </a:lnTo>
                <a:lnTo>
                  <a:pt x="1406" y="3470"/>
                </a:lnTo>
                <a:lnTo>
                  <a:pt x="1379" y="3483"/>
                </a:lnTo>
                <a:lnTo>
                  <a:pt x="1346" y="3494"/>
                </a:lnTo>
                <a:lnTo>
                  <a:pt x="1307" y="3500"/>
                </a:lnTo>
                <a:lnTo>
                  <a:pt x="1285" y="3503"/>
                </a:lnTo>
                <a:lnTo>
                  <a:pt x="1247" y="3508"/>
                </a:lnTo>
                <a:lnTo>
                  <a:pt x="1139" y="3517"/>
                </a:lnTo>
                <a:lnTo>
                  <a:pt x="1029" y="3523"/>
                </a:lnTo>
                <a:lnTo>
                  <a:pt x="918" y="3524"/>
                </a:lnTo>
                <a:lnTo>
                  <a:pt x="807" y="3523"/>
                </a:lnTo>
                <a:lnTo>
                  <a:pt x="697" y="3517"/>
                </a:lnTo>
                <a:lnTo>
                  <a:pt x="589" y="3508"/>
                </a:lnTo>
                <a:lnTo>
                  <a:pt x="551" y="3503"/>
                </a:lnTo>
                <a:lnTo>
                  <a:pt x="529" y="3500"/>
                </a:lnTo>
                <a:lnTo>
                  <a:pt x="490" y="3494"/>
                </a:lnTo>
                <a:lnTo>
                  <a:pt x="457" y="3483"/>
                </a:lnTo>
                <a:lnTo>
                  <a:pt x="430" y="3470"/>
                </a:lnTo>
                <a:lnTo>
                  <a:pt x="407" y="3455"/>
                </a:lnTo>
                <a:lnTo>
                  <a:pt x="389" y="3436"/>
                </a:lnTo>
                <a:lnTo>
                  <a:pt x="373" y="3415"/>
                </a:lnTo>
                <a:lnTo>
                  <a:pt x="363" y="3392"/>
                </a:lnTo>
                <a:lnTo>
                  <a:pt x="354" y="3367"/>
                </a:lnTo>
                <a:lnTo>
                  <a:pt x="345" y="3332"/>
                </a:lnTo>
                <a:lnTo>
                  <a:pt x="339" y="3294"/>
                </a:lnTo>
                <a:lnTo>
                  <a:pt x="335" y="3253"/>
                </a:lnTo>
                <a:lnTo>
                  <a:pt x="333" y="3211"/>
                </a:lnTo>
                <a:lnTo>
                  <a:pt x="329" y="3168"/>
                </a:lnTo>
                <a:lnTo>
                  <a:pt x="325" y="3125"/>
                </a:lnTo>
                <a:lnTo>
                  <a:pt x="317" y="3079"/>
                </a:lnTo>
                <a:lnTo>
                  <a:pt x="307" y="3033"/>
                </a:lnTo>
                <a:lnTo>
                  <a:pt x="291" y="2987"/>
                </a:lnTo>
                <a:lnTo>
                  <a:pt x="270" y="2941"/>
                </a:lnTo>
                <a:lnTo>
                  <a:pt x="244" y="2896"/>
                </a:lnTo>
                <a:lnTo>
                  <a:pt x="208" y="2850"/>
                </a:lnTo>
                <a:lnTo>
                  <a:pt x="190" y="2835"/>
                </a:lnTo>
                <a:lnTo>
                  <a:pt x="171" y="2821"/>
                </a:lnTo>
                <a:lnTo>
                  <a:pt x="142" y="2800"/>
                </a:lnTo>
                <a:lnTo>
                  <a:pt x="113" y="2774"/>
                </a:lnTo>
                <a:lnTo>
                  <a:pt x="87" y="2744"/>
                </a:lnTo>
                <a:lnTo>
                  <a:pt x="66" y="2724"/>
                </a:lnTo>
                <a:lnTo>
                  <a:pt x="47" y="2701"/>
                </a:lnTo>
                <a:lnTo>
                  <a:pt x="34" y="2676"/>
                </a:lnTo>
                <a:lnTo>
                  <a:pt x="23" y="2648"/>
                </a:lnTo>
                <a:lnTo>
                  <a:pt x="13" y="2619"/>
                </a:lnTo>
                <a:lnTo>
                  <a:pt x="6" y="2589"/>
                </a:lnTo>
                <a:lnTo>
                  <a:pt x="2" y="2568"/>
                </a:lnTo>
                <a:lnTo>
                  <a:pt x="0" y="2546"/>
                </a:lnTo>
                <a:lnTo>
                  <a:pt x="0" y="943"/>
                </a:lnTo>
                <a:lnTo>
                  <a:pt x="4" y="906"/>
                </a:lnTo>
                <a:lnTo>
                  <a:pt x="15" y="871"/>
                </a:lnTo>
                <a:lnTo>
                  <a:pt x="30" y="836"/>
                </a:lnTo>
                <a:lnTo>
                  <a:pt x="51" y="805"/>
                </a:lnTo>
                <a:lnTo>
                  <a:pt x="76" y="776"/>
                </a:lnTo>
                <a:lnTo>
                  <a:pt x="104" y="750"/>
                </a:lnTo>
                <a:lnTo>
                  <a:pt x="133" y="729"/>
                </a:lnTo>
                <a:lnTo>
                  <a:pt x="139" y="725"/>
                </a:lnTo>
                <a:lnTo>
                  <a:pt x="144" y="721"/>
                </a:lnTo>
                <a:lnTo>
                  <a:pt x="180" y="692"/>
                </a:lnTo>
                <a:lnTo>
                  <a:pt x="210" y="662"/>
                </a:lnTo>
                <a:lnTo>
                  <a:pt x="240" y="623"/>
                </a:lnTo>
                <a:lnTo>
                  <a:pt x="266" y="581"/>
                </a:lnTo>
                <a:lnTo>
                  <a:pt x="288" y="535"/>
                </a:lnTo>
                <a:lnTo>
                  <a:pt x="305" y="487"/>
                </a:lnTo>
                <a:lnTo>
                  <a:pt x="320" y="437"/>
                </a:lnTo>
                <a:lnTo>
                  <a:pt x="330" y="386"/>
                </a:lnTo>
                <a:lnTo>
                  <a:pt x="338" y="335"/>
                </a:lnTo>
                <a:lnTo>
                  <a:pt x="343" y="284"/>
                </a:lnTo>
                <a:lnTo>
                  <a:pt x="347" y="221"/>
                </a:lnTo>
                <a:lnTo>
                  <a:pt x="347" y="204"/>
                </a:lnTo>
                <a:lnTo>
                  <a:pt x="350" y="166"/>
                </a:lnTo>
                <a:lnTo>
                  <a:pt x="356" y="132"/>
                </a:lnTo>
                <a:lnTo>
                  <a:pt x="367" y="103"/>
                </a:lnTo>
                <a:lnTo>
                  <a:pt x="381" y="80"/>
                </a:lnTo>
                <a:lnTo>
                  <a:pt x="400" y="59"/>
                </a:lnTo>
                <a:lnTo>
                  <a:pt x="423" y="43"/>
                </a:lnTo>
                <a:lnTo>
                  <a:pt x="451" y="31"/>
                </a:lnTo>
                <a:lnTo>
                  <a:pt x="482" y="24"/>
                </a:lnTo>
                <a:lnTo>
                  <a:pt x="517" y="18"/>
                </a:lnTo>
                <a:lnTo>
                  <a:pt x="549" y="16"/>
                </a:lnTo>
                <a:lnTo>
                  <a:pt x="695" y="5"/>
                </a:lnTo>
                <a:lnTo>
                  <a:pt x="843" y="0"/>
                </a:lnTo>
                <a:close/>
              </a:path>
            </a:pathLst>
          </a:custGeom>
          <a:pattFill prst="wdUpDiag">
            <a:fgClr>
              <a:srgbClr val="C8DB46"/>
            </a:fgClr>
            <a:bgClr>
              <a:srgbClr val="D0E546"/>
            </a:bgClr>
          </a:patt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2"/>
          <p:cNvSpPr>
            <a:spLocks/>
          </p:cNvSpPr>
          <p:nvPr userDrawn="1"/>
        </p:nvSpPr>
        <p:spPr bwMode="auto">
          <a:xfrm>
            <a:off x="1997569" y="2277247"/>
            <a:ext cx="2645155" cy="3149406"/>
          </a:xfrm>
          <a:custGeom>
            <a:avLst/>
            <a:gdLst>
              <a:gd name="T0" fmla="*/ 1498 w 1836"/>
              <a:gd name="T1" fmla="*/ 0 h 2186"/>
              <a:gd name="T2" fmla="*/ 1563 w 1836"/>
              <a:gd name="T3" fmla="*/ 1 h 2186"/>
              <a:gd name="T4" fmla="*/ 1614 w 1836"/>
              <a:gd name="T5" fmla="*/ 10 h 2186"/>
              <a:gd name="T6" fmla="*/ 1664 w 1836"/>
              <a:gd name="T7" fmla="*/ 34 h 2186"/>
              <a:gd name="T8" fmla="*/ 1697 w 1836"/>
              <a:gd name="T9" fmla="*/ 56 h 2186"/>
              <a:gd name="T10" fmla="*/ 1732 w 1836"/>
              <a:gd name="T11" fmla="*/ 81 h 2186"/>
              <a:gd name="T12" fmla="*/ 1785 w 1836"/>
              <a:gd name="T13" fmla="*/ 136 h 2186"/>
              <a:gd name="T14" fmla="*/ 1821 w 1836"/>
              <a:gd name="T15" fmla="*/ 202 h 2186"/>
              <a:gd name="T16" fmla="*/ 1836 w 1836"/>
              <a:gd name="T17" fmla="*/ 274 h 2186"/>
              <a:gd name="T18" fmla="*/ 1834 w 1836"/>
              <a:gd name="T19" fmla="*/ 1899 h 2186"/>
              <a:gd name="T20" fmla="*/ 1821 w 1836"/>
              <a:gd name="T21" fmla="*/ 1961 h 2186"/>
              <a:gd name="T22" fmla="*/ 1786 w 1836"/>
              <a:gd name="T23" fmla="*/ 2036 h 2186"/>
              <a:gd name="T24" fmla="*/ 1731 w 1836"/>
              <a:gd name="T25" fmla="*/ 2100 h 2186"/>
              <a:gd name="T26" fmla="*/ 1665 w 1836"/>
              <a:gd name="T27" fmla="*/ 2152 h 2186"/>
              <a:gd name="T28" fmla="*/ 1604 w 1836"/>
              <a:gd name="T29" fmla="*/ 2178 h 2186"/>
              <a:gd name="T30" fmla="*/ 1537 w 1836"/>
              <a:gd name="T31" fmla="*/ 2186 h 2186"/>
              <a:gd name="T32" fmla="*/ 338 w 1836"/>
              <a:gd name="T33" fmla="*/ 2186 h 2186"/>
              <a:gd name="T34" fmla="*/ 231 w 1836"/>
              <a:gd name="T35" fmla="*/ 2176 h 2186"/>
              <a:gd name="T36" fmla="*/ 177 w 1836"/>
              <a:gd name="T37" fmla="*/ 2157 h 2186"/>
              <a:gd name="T38" fmla="*/ 136 w 1836"/>
              <a:gd name="T39" fmla="*/ 2127 h 2186"/>
              <a:gd name="T40" fmla="*/ 75 w 1836"/>
              <a:gd name="T41" fmla="*/ 2070 h 2186"/>
              <a:gd name="T42" fmla="*/ 30 w 1836"/>
              <a:gd name="T43" fmla="*/ 2000 h 2186"/>
              <a:gd name="T44" fmla="*/ 6 w 1836"/>
              <a:gd name="T45" fmla="*/ 1920 h 2186"/>
              <a:gd name="T46" fmla="*/ 0 w 1836"/>
              <a:gd name="T47" fmla="*/ 1877 h 2186"/>
              <a:gd name="T48" fmla="*/ 4 w 1836"/>
              <a:gd name="T49" fmla="*/ 237 h 2186"/>
              <a:gd name="T50" fmla="*/ 30 w 1836"/>
              <a:gd name="T51" fmla="*/ 167 h 2186"/>
              <a:gd name="T52" fmla="*/ 76 w 1836"/>
              <a:gd name="T53" fmla="*/ 107 h 2186"/>
              <a:gd name="T54" fmla="*/ 133 w 1836"/>
              <a:gd name="T55" fmla="*/ 60 h 2186"/>
              <a:gd name="T56" fmla="*/ 144 w 1836"/>
              <a:gd name="T57" fmla="*/ 52 h 2186"/>
              <a:gd name="T58" fmla="*/ 207 w 1836"/>
              <a:gd name="T59" fmla="*/ 17 h 2186"/>
              <a:gd name="T60" fmla="*/ 271 w 1836"/>
              <a:gd name="T61" fmla="*/ 3 h 2186"/>
              <a:gd name="T62" fmla="*/ 345 w 1836"/>
              <a:gd name="T63" fmla="*/ 0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6" h="2186">
                <a:moveTo>
                  <a:pt x="345" y="0"/>
                </a:moveTo>
                <a:lnTo>
                  <a:pt x="1498" y="0"/>
                </a:lnTo>
                <a:lnTo>
                  <a:pt x="1533" y="0"/>
                </a:lnTo>
                <a:lnTo>
                  <a:pt x="1563" y="1"/>
                </a:lnTo>
                <a:lnTo>
                  <a:pt x="1590" y="5"/>
                </a:lnTo>
                <a:lnTo>
                  <a:pt x="1614" y="10"/>
                </a:lnTo>
                <a:lnTo>
                  <a:pt x="1639" y="21"/>
                </a:lnTo>
                <a:lnTo>
                  <a:pt x="1664" y="34"/>
                </a:lnTo>
                <a:lnTo>
                  <a:pt x="1692" y="52"/>
                </a:lnTo>
                <a:lnTo>
                  <a:pt x="1697" y="56"/>
                </a:lnTo>
                <a:lnTo>
                  <a:pt x="1703" y="60"/>
                </a:lnTo>
                <a:lnTo>
                  <a:pt x="1732" y="81"/>
                </a:lnTo>
                <a:lnTo>
                  <a:pt x="1760" y="107"/>
                </a:lnTo>
                <a:lnTo>
                  <a:pt x="1785" y="136"/>
                </a:lnTo>
                <a:lnTo>
                  <a:pt x="1806" y="167"/>
                </a:lnTo>
                <a:lnTo>
                  <a:pt x="1821" y="202"/>
                </a:lnTo>
                <a:lnTo>
                  <a:pt x="1832" y="237"/>
                </a:lnTo>
                <a:lnTo>
                  <a:pt x="1836" y="274"/>
                </a:lnTo>
                <a:lnTo>
                  <a:pt x="1836" y="1877"/>
                </a:lnTo>
                <a:lnTo>
                  <a:pt x="1834" y="1899"/>
                </a:lnTo>
                <a:lnTo>
                  <a:pt x="1830" y="1920"/>
                </a:lnTo>
                <a:lnTo>
                  <a:pt x="1821" y="1961"/>
                </a:lnTo>
                <a:lnTo>
                  <a:pt x="1806" y="2000"/>
                </a:lnTo>
                <a:lnTo>
                  <a:pt x="1786" y="2036"/>
                </a:lnTo>
                <a:lnTo>
                  <a:pt x="1761" y="2070"/>
                </a:lnTo>
                <a:lnTo>
                  <a:pt x="1731" y="2100"/>
                </a:lnTo>
                <a:lnTo>
                  <a:pt x="1700" y="2127"/>
                </a:lnTo>
                <a:lnTo>
                  <a:pt x="1665" y="2152"/>
                </a:lnTo>
                <a:lnTo>
                  <a:pt x="1635" y="2168"/>
                </a:lnTo>
                <a:lnTo>
                  <a:pt x="1604" y="2178"/>
                </a:lnTo>
                <a:lnTo>
                  <a:pt x="1571" y="2183"/>
                </a:lnTo>
                <a:lnTo>
                  <a:pt x="1537" y="2186"/>
                </a:lnTo>
                <a:lnTo>
                  <a:pt x="1502" y="2186"/>
                </a:lnTo>
                <a:lnTo>
                  <a:pt x="338" y="2186"/>
                </a:lnTo>
                <a:lnTo>
                  <a:pt x="282" y="2183"/>
                </a:lnTo>
                <a:lnTo>
                  <a:pt x="231" y="2176"/>
                </a:lnTo>
                <a:lnTo>
                  <a:pt x="185" y="2163"/>
                </a:lnTo>
                <a:lnTo>
                  <a:pt x="177" y="2157"/>
                </a:lnTo>
                <a:lnTo>
                  <a:pt x="171" y="2152"/>
                </a:lnTo>
                <a:lnTo>
                  <a:pt x="136" y="2127"/>
                </a:lnTo>
                <a:lnTo>
                  <a:pt x="105" y="2100"/>
                </a:lnTo>
                <a:lnTo>
                  <a:pt x="75" y="2070"/>
                </a:lnTo>
                <a:lnTo>
                  <a:pt x="50" y="2036"/>
                </a:lnTo>
                <a:lnTo>
                  <a:pt x="30" y="2000"/>
                </a:lnTo>
                <a:lnTo>
                  <a:pt x="15" y="1961"/>
                </a:lnTo>
                <a:lnTo>
                  <a:pt x="6" y="1920"/>
                </a:lnTo>
                <a:lnTo>
                  <a:pt x="2" y="1899"/>
                </a:lnTo>
                <a:lnTo>
                  <a:pt x="0" y="1877"/>
                </a:lnTo>
                <a:lnTo>
                  <a:pt x="0" y="274"/>
                </a:lnTo>
                <a:lnTo>
                  <a:pt x="4" y="237"/>
                </a:lnTo>
                <a:lnTo>
                  <a:pt x="15" y="202"/>
                </a:lnTo>
                <a:lnTo>
                  <a:pt x="30" y="167"/>
                </a:lnTo>
                <a:lnTo>
                  <a:pt x="51" y="136"/>
                </a:lnTo>
                <a:lnTo>
                  <a:pt x="76" y="107"/>
                </a:lnTo>
                <a:lnTo>
                  <a:pt x="104" y="81"/>
                </a:lnTo>
                <a:lnTo>
                  <a:pt x="133" y="60"/>
                </a:lnTo>
                <a:lnTo>
                  <a:pt x="139" y="56"/>
                </a:lnTo>
                <a:lnTo>
                  <a:pt x="144" y="52"/>
                </a:lnTo>
                <a:lnTo>
                  <a:pt x="176" y="31"/>
                </a:lnTo>
                <a:lnTo>
                  <a:pt x="207" y="17"/>
                </a:lnTo>
                <a:lnTo>
                  <a:pt x="239" y="8"/>
                </a:lnTo>
                <a:lnTo>
                  <a:pt x="271" y="3"/>
                </a:lnTo>
                <a:lnTo>
                  <a:pt x="307" y="0"/>
                </a:lnTo>
                <a:lnTo>
                  <a:pt x="345"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3"/>
          <p:cNvSpPr>
            <a:spLocks/>
          </p:cNvSpPr>
          <p:nvPr userDrawn="1"/>
        </p:nvSpPr>
        <p:spPr bwMode="auto">
          <a:xfrm>
            <a:off x="2068165" y="2344960"/>
            <a:ext cx="2503965" cy="3013978"/>
          </a:xfrm>
          <a:custGeom>
            <a:avLst/>
            <a:gdLst>
              <a:gd name="T0" fmla="*/ 1449 w 1738"/>
              <a:gd name="T1" fmla="*/ 0 h 2092"/>
              <a:gd name="T2" fmla="*/ 1504 w 1738"/>
              <a:gd name="T3" fmla="*/ 1 h 2092"/>
              <a:gd name="T4" fmla="*/ 1548 w 1738"/>
              <a:gd name="T5" fmla="*/ 9 h 2092"/>
              <a:gd name="T6" fmla="*/ 1592 w 1738"/>
              <a:gd name="T7" fmla="*/ 29 h 2092"/>
              <a:gd name="T8" fmla="*/ 1619 w 1738"/>
              <a:gd name="T9" fmla="*/ 47 h 2092"/>
              <a:gd name="T10" fmla="*/ 1622 w 1738"/>
              <a:gd name="T11" fmla="*/ 48 h 2092"/>
              <a:gd name="T12" fmla="*/ 1656 w 1738"/>
              <a:gd name="T13" fmla="*/ 73 h 2092"/>
              <a:gd name="T14" fmla="*/ 1704 w 1738"/>
              <a:gd name="T15" fmla="*/ 128 h 2092"/>
              <a:gd name="T16" fmla="*/ 1734 w 1738"/>
              <a:gd name="T17" fmla="*/ 192 h 2092"/>
              <a:gd name="T18" fmla="*/ 1738 w 1738"/>
              <a:gd name="T19" fmla="*/ 1830 h 2092"/>
              <a:gd name="T20" fmla="*/ 1734 w 1738"/>
              <a:gd name="T21" fmla="*/ 1864 h 2092"/>
              <a:gd name="T22" fmla="*/ 1726 w 1738"/>
              <a:gd name="T23" fmla="*/ 1902 h 2092"/>
              <a:gd name="T24" fmla="*/ 1694 w 1738"/>
              <a:gd name="T25" fmla="*/ 1966 h 2092"/>
              <a:gd name="T26" fmla="*/ 1647 w 1738"/>
              <a:gd name="T27" fmla="*/ 2020 h 2092"/>
              <a:gd name="T28" fmla="*/ 1590 w 1738"/>
              <a:gd name="T29" fmla="*/ 2064 h 2092"/>
              <a:gd name="T30" fmla="*/ 1538 w 1738"/>
              <a:gd name="T31" fmla="*/ 2085 h 2092"/>
              <a:gd name="T32" fmla="*/ 1482 w 1738"/>
              <a:gd name="T33" fmla="*/ 2091 h 2092"/>
              <a:gd name="T34" fmla="*/ 289 w 1738"/>
              <a:gd name="T35" fmla="*/ 2092 h 2092"/>
              <a:gd name="T36" fmla="*/ 201 w 1738"/>
              <a:gd name="T37" fmla="*/ 2083 h 2092"/>
              <a:gd name="T38" fmla="*/ 148 w 1738"/>
              <a:gd name="T39" fmla="*/ 2064 h 2092"/>
              <a:gd name="T40" fmla="*/ 91 w 1738"/>
              <a:gd name="T41" fmla="*/ 2020 h 2092"/>
              <a:gd name="T42" fmla="*/ 44 w 1738"/>
              <a:gd name="T43" fmla="*/ 1965 h 2092"/>
              <a:gd name="T44" fmla="*/ 12 w 1738"/>
              <a:gd name="T45" fmla="*/ 1901 h 2092"/>
              <a:gd name="T46" fmla="*/ 4 w 1738"/>
              <a:gd name="T47" fmla="*/ 1864 h 2092"/>
              <a:gd name="T48" fmla="*/ 0 w 1738"/>
              <a:gd name="T49" fmla="*/ 1830 h 2092"/>
              <a:gd name="T50" fmla="*/ 4 w 1738"/>
              <a:gd name="T51" fmla="*/ 192 h 2092"/>
              <a:gd name="T52" fmla="*/ 34 w 1738"/>
              <a:gd name="T53" fmla="*/ 128 h 2092"/>
              <a:gd name="T54" fmla="*/ 82 w 1738"/>
              <a:gd name="T55" fmla="*/ 73 h 2092"/>
              <a:gd name="T56" fmla="*/ 116 w 1738"/>
              <a:gd name="T57" fmla="*/ 48 h 2092"/>
              <a:gd name="T58" fmla="*/ 119 w 1738"/>
              <a:gd name="T59" fmla="*/ 47 h 2092"/>
              <a:gd name="T60" fmla="*/ 150 w 1738"/>
              <a:gd name="T61" fmla="*/ 26 h 2092"/>
              <a:gd name="T62" fmla="*/ 204 w 1738"/>
              <a:gd name="T63" fmla="*/ 7 h 2092"/>
              <a:gd name="T64" fmla="*/ 263 w 1738"/>
              <a:gd name="T65" fmla="*/ 1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38" h="2092">
                <a:moveTo>
                  <a:pt x="296" y="0"/>
                </a:moveTo>
                <a:lnTo>
                  <a:pt x="1449" y="0"/>
                </a:lnTo>
                <a:lnTo>
                  <a:pt x="1479" y="1"/>
                </a:lnTo>
                <a:lnTo>
                  <a:pt x="1504" y="1"/>
                </a:lnTo>
                <a:lnTo>
                  <a:pt x="1527" y="4"/>
                </a:lnTo>
                <a:lnTo>
                  <a:pt x="1548" y="9"/>
                </a:lnTo>
                <a:lnTo>
                  <a:pt x="1569" y="17"/>
                </a:lnTo>
                <a:lnTo>
                  <a:pt x="1592" y="29"/>
                </a:lnTo>
                <a:lnTo>
                  <a:pt x="1615" y="45"/>
                </a:lnTo>
                <a:lnTo>
                  <a:pt x="1619" y="47"/>
                </a:lnTo>
                <a:lnTo>
                  <a:pt x="1620" y="48"/>
                </a:lnTo>
                <a:lnTo>
                  <a:pt x="1622" y="48"/>
                </a:lnTo>
                <a:lnTo>
                  <a:pt x="1628" y="54"/>
                </a:lnTo>
                <a:lnTo>
                  <a:pt x="1656" y="73"/>
                </a:lnTo>
                <a:lnTo>
                  <a:pt x="1682" y="98"/>
                </a:lnTo>
                <a:lnTo>
                  <a:pt x="1704" y="128"/>
                </a:lnTo>
                <a:lnTo>
                  <a:pt x="1723" y="160"/>
                </a:lnTo>
                <a:lnTo>
                  <a:pt x="1734" y="192"/>
                </a:lnTo>
                <a:lnTo>
                  <a:pt x="1738" y="227"/>
                </a:lnTo>
                <a:lnTo>
                  <a:pt x="1738" y="1830"/>
                </a:lnTo>
                <a:lnTo>
                  <a:pt x="1734" y="1863"/>
                </a:lnTo>
                <a:lnTo>
                  <a:pt x="1734" y="1864"/>
                </a:lnTo>
                <a:lnTo>
                  <a:pt x="1734" y="1867"/>
                </a:lnTo>
                <a:lnTo>
                  <a:pt x="1726" y="1902"/>
                </a:lnTo>
                <a:lnTo>
                  <a:pt x="1712" y="1935"/>
                </a:lnTo>
                <a:lnTo>
                  <a:pt x="1694" y="1966"/>
                </a:lnTo>
                <a:lnTo>
                  <a:pt x="1671" y="1994"/>
                </a:lnTo>
                <a:lnTo>
                  <a:pt x="1647" y="2020"/>
                </a:lnTo>
                <a:lnTo>
                  <a:pt x="1619" y="2044"/>
                </a:lnTo>
                <a:lnTo>
                  <a:pt x="1590" y="2064"/>
                </a:lnTo>
                <a:lnTo>
                  <a:pt x="1565" y="2078"/>
                </a:lnTo>
                <a:lnTo>
                  <a:pt x="1538" y="2085"/>
                </a:lnTo>
                <a:lnTo>
                  <a:pt x="1510" y="2089"/>
                </a:lnTo>
                <a:lnTo>
                  <a:pt x="1482" y="2091"/>
                </a:lnTo>
                <a:lnTo>
                  <a:pt x="1453" y="2092"/>
                </a:lnTo>
                <a:lnTo>
                  <a:pt x="289" y="2092"/>
                </a:lnTo>
                <a:lnTo>
                  <a:pt x="245" y="2089"/>
                </a:lnTo>
                <a:lnTo>
                  <a:pt x="201" y="2083"/>
                </a:lnTo>
                <a:lnTo>
                  <a:pt x="158" y="2072"/>
                </a:lnTo>
                <a:lnTo>
                  <a:pt x="148" y="2064"/>
                </a:lnTo>
                <a:lnTo>
                  <a:pt x="119" y="2044"/>
                </a:lnTo>
                <a:lnTo>
                  <a:pt x="91" y="2020"/>
                </a:lnTo>
                <a:lnTo>
                  <a:pt x="67" y="1994"/>
                </a:lnTo>
                <a:lnTo>
                  <a:pt x="44" y="1965"/>
                </a:lnTo>
                <a:lnTo>
                  <a:pt x="26" y="1934"/>
                </a:lnTo>
                <a:lnTo>
                  <a:pt x="12" y="1901"/>
                </a:lnTo>
                <a:lnTo>
                  <a:pt x="4" y="1867"/>
                </a:lnTo>
                <a:lnTo>
                  <a:pt x="4" y="1864"/>
                </a:lnTo>
                <a:lnTo>
                  <a:pt x="4" y="1863"/>
                </a:lnTo>
                <a:lnTo>
                  <a:pt x="0" y="1830"/>
                </a:lnTo>
                <a:lnTo>
                  <a:pt x="0" y="227"/>
                </a:lnTo>
                <a:lnTo>
                  <a:pt x="4" y="192"/>
                </a:lnTo>
                <a:lnTo>
                  <a:pt x="15" y="160"/>
                </a:lnTo>
                <a:lnTo>
                  <a:pt x="34" y="128"/>
                </a:lnTo>
                <a:lnTo>
                  <a:pt x="56" y="98"/>
                </a:lnTo>
                <a:lnTo>
                  <a:pt x="82" y="73"/>
                </a:lnTo>
                <a:lnTo>
                  <a:pt x="110" y="54"/>
                </a:lnTo>
                <a:lnTo>
                  <a:pt x="116" y="48"/>
                </a:lnTo>
                <a:lnTo>
                  <a:pt x="118" y="48"/>
                </a:lnTo>
                <a:lnTo>
                  <a:pt x="119" y="47"/>
                </a:lnTo>
                <a:lnTo>
                  <a:pt x="123" y="45"/>
                </a:lnTo>
                <a:lnTo>
                  <a:pt x="150" y="26"/>
                </a:lnTo>
                <a:lnTo>
                  <a:pt x="178" y="14"/>
                </a:lnTo>
                <a:lnTo>
                  <a:pt x="204" y="7"/>
                </a:lnTo>
                <a:lnTo>
                  <a:pt x="233" y="3"/>
                </a:lnTo>
                <a:lnTo>
                  <a:pt x="263" y="1"/>
                </a:lnTo>
                <a:lnTo>
                  <a:pt x="29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Picture Placeholder 4"/>
          <p:cNvSpPr>
            <a:spLocks noGrp="1"/>
          </p:cNvSpPr>
          <p:nvPr>
            <p:ph type="pic" sz="quarter" idx="22"/>
          </p:nvPr>
        </p:nvSpPr>
        <p:spPr>
          <a:xfrm>
            <a:off x="2144522" y="2424200"/>
            <a:ext cx="2350008" cy="2852928"/>
          </a:xfrm>
          <a:prstGeom prst="roundRect">
            <a:avLst>
              <a:gd name="adj" fmla="val 12344"/>
            </a:avLst>
          </a:prstGeom>
          <a:solidFill>
            <a:schemeClr val="tx1"/>
          </a:solidFill>
        </p:spPr>
      </p:sp>
      <p:grpSp>
        <p:nvGrpSpPr>
          <p:cNvPr id="63" name="Group 62"/>
          <p:cNvGrpSpPr/>
          <p:nvPr userDrawn="1"/>
        </p:nvGrpSpPr>
        <p:grpSpPr>
          <a:xfrm>
            <a:off x="0" y="6766560"/>
            <a:ext cx="12192000" cy="91440"/>
            <a:chOff x="0" y="4480421"/>
            <a:chExt cx="12192000" cy="91440"/>
          </a:xfrm>
        </p:grpSpPr>
        <p:sp>
          <p:nvSpPr>
            <p:cNvPr id="64" name="Rectangle 6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1489521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Pad white">
    <p:bg>
      <p:bgPr>
        <a:solidFill>
          <a:schemeClr val="bg2"/>
        </a:solidFill>
        <a:effectLst/>
      </p:bgPr>
    </p:bg>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40000"/>
              <a:lumOff val="6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6" name="Shape 8"/>
            <p:cNvSpPr/>
            <p:nvPr/>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4475496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ig ipad black">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chemeClr val="tx2"/>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46474B"/>
              </a:gs>
              <a:gs pos="0">
                <a:srgbClr val="000000"/>
              </a:gs>
              <a:gs pos="38000">
                <a:srgbClr val="292A2E"/>
              </a:gs>
            </a:gsLst>
            <a:lin ang="18000000" scaled="0"/>
          </a:gra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p14="http://schemas.microsoft.com/office/powerpoint/2010/main" val="368411400"/>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ig ipad white">
    <p:bg>
      <p:bgPr>
        <a:solidFill>
          <a:schemeClr val="bg2"/>
        </a:solidFill>
        <a:effectLst/>
      </p:bgPr>
    </p:bg>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rgbClr val="E4E4E4"/>
          </a:solidFill>
          <a:ln w="12700">
            <a:miter lim="400000"/>
          </a:ln>
        </p:spPr>
        <p:txBody>
          <a:bodyPr lIns="0" tIns="0" rIns="0" bIns="0" anchor="ctr"/>
          <a:lstStyle/>
          <a:p>
            <a:pPr lvl="0"/>
            <a:endParaRPr sz="3000">
              <a:solidFill>
                <a:srgbClr val="FFFFFF"/>
              </a:solidFill>
              <a:effectLst>
                <a:outerShdw blurRad="38100" dist="12700" dir="5400000" rotWithShape="0">
                  <a:srgbClr val="000000">
                    <a:alpha val="50000"/>
                  </a:srgbClr>
                </a:outerShdw>
              </a:effectLst>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pPr lvl="0"/>
            <a:endParaRPr sz="3000">
              <a:solidFill>
                <a:srgbClr val="FFFFFF"/>
              </a:solidFill>
              <a:effectLst>
                <a:outerShdw blurRad="38100" dist="12700" dir="5400000" rotWithShape="0">
                  <a:srgbClr val="000000">
                    <a:alpha val="50000"/>
                  </a:srgbClr>
                </a:outerShdw>
              </a:effectLst>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pPr lvl="0"/>
            <a:endParaRPr sz="3000">
              <a:solidFill>
                <a:srgbClr val="FFFFFF"/>
              </a:solidFill>
              <a:effectLst>
                <a:outerShdw blurRad="38100" dist="12700" dir="5400000" rotWithShape="0">
                  <a:srgbClr val="000000">
                    <a:alpha val="50000"/>
                  </a:srgbClr>
                </a:outerShdw>
              </a:effectLst>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p14="http://schemas.microsoft.com/office/powerpoint/2010/main" val="91508411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Header high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your date here</a:t>
            </a:r>
            <a:endParaRPr lang="en-US"/>
          </a:p>
        </p:txBody>
      </p:sp>
      <p:sp>
        <p:nvSpPr>
          <p:cNvPr id="5" name="Footer Placeholder 4"/>
          <p:cNvSpPr>
            <a:spLocks noGrp="1"/>
          </p:cNvSpPr>
          <p:nvPr>
            <p:ph type="ftr" sz="quarter" idx="11"/>
          </p:nvPr>
        </p:nvSpPr>
        <p:spPr/>
        <p:txBody>
          <a:bodyPr/>
          <a:lstStyle/>
          <a:p>
            <a:r>
              <a:rPr lang="en-US" smtClean="0"/>
              <a:t>större - a multipurpose PowerPoint template</a:t>
            </a:r>
            <a:endParaRPr lang="en-US"/>
          </a:p>
        </p:txBody>
      </p:sp>
      <p:sp>
        <p:nvSpPr>
          <p:cNvPr id="6" name="Slide Number Placeholder 5"/>
          <p:cNvSpPr>
            <a:spLocks noGrp="1"/>
          </p:cNvSpPr>
          <p:nvPr>
            <p:ph type="sldNum" sz="quarter" idx="12"/>
          </p:nvPr>
        </p:nvSpPr>
        <p:spPr/>
        <p:txBody>
          <a:bodyPr/>
          <a:lstStyle/>
          <a:p>
            <a:fld id="{6E18DBF4-37B7-4C4F-9728-A1C100B177EE}" type="slidenum">
              <a:rPr lang="en-US" smtClean="0"/>
              <a:pPr/>
              <a:t>‹#›</a:t>
            </a:fld>
            <a:endParaRPr lang="en-US"/>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342900" y="420688"/>
            <a:ext cx="4572000" cy="2852737"/>
          </a:xfrm>
          <a:solidFill>
            <a:schemeClr val="bg1">
              <a:alpha val="30000"/>
            </a:schemeClr>
          </a:solidFill>
        </p:spPr>
        <p:txBody>
          <a:bodyPr lIns="274320" tIns="91440" rIns="274320" bIns="182880" anchor="ctr"/>
          <a:lstStyle>
            <a:lvl1pPr algn="ctr">
              <a:defRPr sz="6000" b="1">
                <a:solidFill>
                  <a:srgbClr val="324D5E"/>
                </a:solidFill>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342900" y="3273425"/>
            <a:ext cx="4572000" cy="942975"/>
          </a:xfrm>
          <a:solidFill>
            <a:schemeClr val="bg1">
              <a:alpha val="50000"/>
            </a:schemeClr>
          </a:solidFill>
        </p:spPr>
        <p:txBody>
          <a:bodyPr lIns="274320" tIns="91440" rIns="274320" bIns="182880" anchor="ctr"/>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898066840"/>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Header bottom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your date here</a:t>
            </a:r>
            <a:endParaRPr lang="en-US"/>
          </a:p>
        </p:txBody>
      </p:sp>
      <p:sp>
        <p:nvSpPr>
          <p:cNvPr id="5" name="Footer Placeholder 4"/>
          <p:cNvSpPr>
            <a:spLocks noGrp="1"/>
          </p:cNvSpPr>
          <p:nvPr>
            <p:ph type="ftr" sz="quarter" idx="11"/>
          </p:nvPr>
        </p:nvSpPr>
        <p:spPr/>
        <p:txBody>
          <a:bodyPr/>
          <a:lstStyle/>
          <a:p>
            <a:r>
              <a:rPr lang="en-US" smtClean="0"/>
              <a:t>större - a multipurpose PowerPoint template</a:t>
            </a:r>
            <a:endParaRPr lang="en-US"/>
          </a:p>
        </p:txBody>
      </p:sp>
      <p:sp>
        <p:nvSpPr>
          <p:cNvPr id="6" name="Slide Number Placeholder 5"/>
          <p:cNvSpPr>
            <a:spLocks noGrp="1"/>
          </p:cNvSpPr>
          <p:nvPr>
            <p:ph type="sldNum" sz="quarter" idx="12"/>
          </p:nvPr>
        </p:nvSpPr>
        <p:spPr/>
        <p:txBody>
          <a:bodyPr/>
          <a:lstStyle/>
          <a:p>
            <a:fld id="{6E18DBF4-37B7-4C4F-9728-A1C100B177EE}" type="slidenum">
              <a:rPr lang="en-US" smtClean="0"/>
              <a:pPr/>
              <a:t>‹#›</a:t>
            </a:fld>
            <a:endParaRPr lang="en-US"/>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9" name="Text Placeholder 2"/>
          <p:cNvSpPr>
            <a:spLocks noGrp="1"/>
          </p:cNvSpPr>
          <p:nvPr>
            <p:ph type="body" idx="18"/>
          </p:nvPr>
        </p:nvSpPr>
        <p:spPr>
          <a:xfrm>
            <a:off x="342900" y="5413375"/>
            <a:ext cx="4572000" cy="942975"/>
          </a:xfrm>
          <a:solidFill>
            <a:schemeClr val="bg1">
              <a:alpha val="50000"/>
            </a:schemeClr>
          </a:solidFill>
        </p:spPr>
        <p:txBody>
          <a:bodyPr lIns="274320" tIns="91440" rIns="274320" bIns="182880"/>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0" name="Title 1"/>
          <p:cNvSpPr>
            <a:spLocks noGrp="1"/>
          </p:cNvSpPr>
          <p:nvPr>
            <p:ph type="title"/>
          </p:nvPr>
        </p:nvSpPr>
        <p:spPr>
          <a:xfrm>
            <a:off x="3429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smtClean="0"/>
              <a:t>Click to edit Master title style</a:t>
            </a:r>
            <a:endParaRPr lang="en-US"/>
          </a:p>
        </p:txBody>
      </p:sp>
    </p:spTree>
    <p:extLst>
      <p:ext uri="{BB962C8B-B14F-4D97-AF65-F5344CB8AC3E}">
        <p14:creationId xmlns:p14="http://schemas.microsoft.com/office/powerpoint/2010/main" val="325667387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Header bottom righ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your date here</a:t>
            </a:r>
            <a:endParaRPr lang="en-US"/>
          </a:p>
        </p:txBody>
      </p:sp>
      <p:sp>
        <p:nvSpPr>
          <p:cNvPr id="5" name="Footer Placeholder 4"/>
          <p:cNvSpPr>
            <a:spLocks noGrp="1"/>
          </p:cNvSpPr>
          <p:nvPr>
            <p:ph type="ftr" sz="quarter" idx="11"/>
          </p:nvPr>
        </p:nvSpPr>
        <p:spPr/>
        <p:txBody>
          <a:bodyPr/>
          <a:lstStyle/>
          <a:p>
            <a:r>
              <a:rPr lang="en-US" smtClean="0"/>
              <a:t>större - a multipurpose PowerPoint template</a:t>
            </a:r>
            <a:endParaRPr lang="en-US"/>
          </a:p>
        </p:txBody>
      </p:sp>
      <p:sp>
        <p:nvSpPr>
          <p:cNvPr id="6" name="Slide Number Placeholder 5"/>
          <p:cNvSpPr>
            <a:spLocks noGrp="1"/>
          </p:cNvSpPr>
          <p:nvPr>
            <p:ph type="sldNum" sz="quarter" idx="12"/>
          </p:nvPr>
        </p:nvSpPr>
        <p:spPr/>
        <p:txBody>
          <a:bodyPr/>
          <a:lstStyle/>
          <a:p>
            <a:fld id="{6E18DBF4-37B7-4C4F-9728-A1C100B177EE}" type="slidenum">
              <a:rPr lang="en-US" smtClean="0"/>
              <a:pPr/>
              <a:t>‹#›</a:t>
            </a:fld>
            <a:endParaRPr lang="en-US"/>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72136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7213600" y="5413375"/>
            <a:ext cx="4572000" cy="942975"/>
          </a:xfrm>
          <a:solidFill>
            <a:schemeClr val="bg1">
              <a:alpha val="30000"/>
            </a:schemeClr>
          </a:solidFill>
        </p:spPr>
        <p:txBody>
          <a:bodyPr lIns="274320" tIns="91440" rIns="274320" bIns="182880"/>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41523490"/>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List">
    <p:spTree>
      <p:nvGrpSpPr>
        <p:cNvPr id="1" name=""/>
        <p:cNvGrpSpPr/>
        <p:nvPr/>
      </p:nvGrpSpPr>
      <p:grpSpPr>
        <a:xfrm>
          <a:off x="0" y="0"/>
          <a:ext cx="0" cy="0"/>
          <a:chOff x="0" y="0"/>
          <a:chExt cx="0" cy="0"/>
        </a:xfrm>
      </p:grpSpPr>
      <p:sp>
        <p:nvSpPr>
          <p:cNvPr id="2" name="Title 1"/>
          <p:cNvSpPr>
            <a:spLocks noGrp="1"/>
          </p:cNvSpPr>
          <p:nvPr>
            <p:ph type="title"/>
          </p:nvPr>
        </p:nvSpPr>
        <p:spPr>
          <a:xfrm>
            <a:off x="2209800" y="317501"/>
            <a:ext cx="9144000" cy="1325563"/>
          </a:xfrm>
        </p:spPr>
        <p:txBody>
          <a:bodyPr/>
          <a:lstStyle>
            <a:lvl1pPr>
              <a:defRPr b="1"/>
            </a:lvl1pPr>
          </a:lstStyle>
          <a:p>
            <a:r>
              <a:rPr lang="en-US" smtClean="0"/>
              <a:t>Click to edit Master title style</a:t>
            </a:r>
            <a:endParaRPr lang="en-US"/>
          </a:p>
        </p:txBody>
      </p:sp>
    </p:spTree>
    <p:extLst>
      <p:ext uri="{BB962C8B-B14F-4D97-AF65-F5344CB8AC3E}">
        <p14:creationId xmlns:p14="http://schemas.microsoft.com/office/powerpoint/2010/main" val="8323520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441704"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2" name="Text Placeholder 29"/>
          <p:cNvSpPr>
            <a:spLocks noGrp="1"/>
          </p:cNvSpPr>
          <p:nvPr>
            <p:ph type="body" sz="quarter" idx="19" hasCustomPrompt="1"/>
          </p:nvPr>
        </p:nvSpPr>
        <p:spPr>
          <a:xfrm>
            <a:off x="4797554"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smtClean="0"/>
              <a:t>Title Here</a:t>
            </a:r>
            <a:endParaRPr lang="en-US"/>
          </a:p>
        </p:txBody>
      </p:sp>
      <p:sp>
        <p:nvSpPr>
          <p:cNvPr id="33" name="Text Placeholder 29"/>
          <p:cNvSpPr>
            <a:spLocks noGrp="1"/>
          </p:cNvSpPr>
          <p:nvPr>
            <p:ph type="body" sz="quarter" idx="20" hasCustomPrompt="1"/>
          </p:nvPr>
        </p:nvSpPr>
        <p:spPr>
          <a:xfrm>
            <a:off x="8147084"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44170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6" name="Text Placeholder 29"/>
          <p:cNvSpPr>
            <a:spLocks noGrp="1"/>
          </p:cNvSpPr>
          <p:nvPr>
            <p:ph type="body" sz="quarter" idx="23" hasCustomPrompt="1"/>
          </p:nvPr>
        </p:nvSpPr>
        <p:spPr>
          <a:xfrm>
            <a:off x="479755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7" name="Text Placeholder 29"/>
          <p:cNvSpPr>
            <a:spLocks noGrp="1"/>
          </p:cNvSpPr>
          <p:nvPr>
            <p:ph type="body" sz="quarter" idx="24" hasCustomPrompt="1"/>
          </p:nvPr>
        </p:nvSpPr>
        <p:spPr>
          <a:xfrm>
            <a:off x="814708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1441704"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2" name="Text Placeholder 7"/>
          <p:cNvSpPr>
            <a:spLocks noGrp="1"/>
          </p:cNvSpPr>
          <p:nvPr>
            <p:ph type="body" sz="quarter" idx="27" hasCustomPrompt="1"/>
          </p:nvPr>
        </p:nvSpPr>
        <p:spPr>
          <a:xfrm>
            <a:off x="4794394"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smtClean="0"/>
              <a:t></a:t>
            </a:r>
            <a:endParaRPr lang="en-US"/>
          </a:p>
        </p:txBody>
      </p:sp>
      <p:sp>
        <p:nvSpPr>
          <p:cNvPr id="43" name="Text Placeholder 7"/>
          <p:cNvSpPr>
            <a:spLocks noGrp="1"/>
          </p:cNvSpPr>
          <p:nvPr>
            <p:ph type="body" sz="quarter" idx="28" hasCustomPrompt="1"/>
          </p:nvPr>
        </p:nvSpPr>
        <p:spPr>
          <a:xfrm>
            <a:off x="8148663"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88827749"/>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spTree>
    <p:extLst>
      <p:ext uri="{BB962C8B-B14F-4D97-AF65-F5344CB8AC3E}">
        <p14:creationId xmlns:p14="http://schemas.microsoft.com/office/powerpoint/2010/main" val="1503133924"/>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a:prstGeom prst="rect">
            <a:avLst/>
          </a:prstGeo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46238817"/>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smtClean="0"/>
              <a:t>Click to edit Master subtitle style</a:t>
            </a:r>
            <a:endParaRPr lang="en-US" dirty="0"/>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351">
              <a:solidFill>
                <a:prstClr val="white"/>
              </a:solidFill>
            </a:endParaRPr>
          </a:p>
        </p:txBody>
      </p:sp>
      <p:pic>
        <p:nvPicPr>
          <p:cNvPr id="8" name="Picture 7">
            <a:hlinkClick r:id="rId2"/>
          </p:cNvPr>
          <p:cNvPicPr>
            <a:picLocks noChangeAspect="1"/>
          </p:cNvPicPr>
          <p:nvPr userDrawn="1"/>
        </p:nvPicPr>
        <p:blipFill>
          <a:blip r:embed="rId3" cstate="print"/>
          <a:stretch>
            <a:fillRect/>
          </a:stretch>
        </p:blipFill>
        <p:spPr>
          <a:xfrm>
            <a:off x="10200456" y="6214075"/>
            <a:ext cx="1627773" cy="451143"/>
          </a:xfrm>
          <a:prstGeom prst="rect">
            <a:avLst/>
          </a:prstGeom>
        </p:spPr>
      </p:pic>
    </p:spTree>
    <p:extLst>
      <p:ext uri="{BB962C8B-B14F-4D97-AF65-F5344CB8AC3E}">
        <p14:creationId xmlns:p14="http://schemas.microsoft.com/office/powerpoint/2010/main" val="3202598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1" name="Picture 20"/>
          <p:cNvPicPr preferRelativeResize="0">
            <a:picLocks/>
          </p:cNvPicPr>
          <p:nvPr userDrawn="1"/>
        </p:nvPicPr>
        <p:blipFill rotWithShape="1">
          <a:blip r:embed="rId2" cstate="print">
            <a:extLst>
              <a:ext uri="{28A0092B-C50C-407E-A947-70E740481C1C}">
                <a14:useLocalDpi xmlns:a14="http://schemas.microsoft.com/office/drawing/2010/main" val="0"/>
              </a:ext>
            </a:extLst>
          </a:blip>
          <a:srcRect b="58148"/>
          <a:stretch/>
        </p:blipFill>
        <p:spPr>
          <a:xfrm>
            <a:off x="1" y="-2"/>
            <a:ext cx="12192000" cy="2907792"/>
          </a:xfrm>
          <a:prstGeom prst="rect">
            <a:avLst/>
          </a:prstGeom>
        </p:spPr>
      </p:pic>
      <p:sp>
        <p:nvSpPr>
          <p:cNvPr id="9" name="Rectangle 8"/>
          <p:cNvSpPr/>
          <p:nvPr userDrawn="1"/>
        </p:nvSpPr>
        <p:spPr>
          <a:xfrm>
            <a:off x="2" y="-1"/>
            <a:ext cx="12191998" cy="290852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Picture Placeholder 10"/>
          <p:cNvSpPr>
            <a:spLocks noGrp="1"/>
          </p:cNvSpPr>
          <p:nvPr>
            <p:ph type="pic" sz="quarter" idx="13"/>
          </p:nvPr>
        </p:nvSpPr>
        <p:spPr>
          <a:xfrm>
            <a:off x="0" y="3091408"/>
            <a:ext cx="2295144" cy="1728216"/>
          </a:xfrm>
        </p:spPr>
        <p:txBody>
          <a:bodyPr/>
          <a:lstStyle/>
          <a:p>
            <a:endParaRPr lang="en-US"/>
          </a:p>
        </p:txBody>
      </p:sp>
      <p:sp>
        <p:nvSpPr>
          <p:cNvPr id="12" name="Picture Placeholder 10"/>
          <p:cNvSpPr>
            <a:spLocks noGrp="1"/>
          </p:cNvSpPr>
          <p:nvPr>
            <p:ph type="pic" sz="quarter" idx="14"/>
          </p:nvPr>
        </p:nvSpPr>
        <p:spPr>
          <a:xfrm>
            <a:off x="2474214" y="3091408"/>
            <a:ext cx="2295144" cy="1728216"/>
          </a:xfrm>
        </p:spPr>
        <p:txBody>
          <a:bodyPr/>
          <a:lstStyle/>
          <a:p>
            <a:endParaRPr lang="en-US"/>
          </a:p>
        </p:txBody>
      </p:sp>
      <p:sp>
        <p:nvSpPr>
          <p:cNvPr id="13" name="Picture Placeholder 10"/>
          <p:cNvSpPr>
            <a:spLocks noGrp="1"/>
          </p:cNvSpPr>
          <p:nvPr>
            <p:ph type="pic" sz="quarter" idx="15"/>
          </p:nvPr>
        </p:nvSpPr>
        <p:spPr>
          <a:xfrm>
            <a:off x="4948428" y="3091408"/>
            <a:ext cx="2295144" cy="1728216"/>
          </a:xfrm>
        </p:spPr>
        <p:txBody>
          <a:bodyPr/>
          <a:lstStyle/>
          <a:p>
            <a:endParaRPr lang="en-US"/>
          </a:p>
        </p:txBody>
      </p:sp>
      <p:sp>
        <p:nvSpPr>
          <p:cNvPr id="14" name="Picture Placeholder 10"/>
          <p:cNvSpPr>
            <a:spLocks noGrp="1"/>
          </p:cNvSpPr>
          <p:nvPr>
            <p:ph type="pic" sz="quarter" idx="16"/>
          </p:nvPr>
        </p:nvSpPr>
        <p:spPr>
          <a:xfrm>
            <a:off x="7422642" y="3091408"/>
            <a:ext cx="2295144" cy="1728216"/>
          </a:xfrm>
        </p:spPr>
        <p:txBody>
          <a:bodyPr/>
          <a:lstStyle/>
          <a:p>
            <a:endParaRPr lang="en-US"/>
          </a:p>
        </p:txBody>
      </p:sp>
      <p:sp>
        <p:nvSpPr>
          <p:cNvPr id="15" name="Picture Placeholder 10"/>
          <p:cNvSpPr>
            <a:spLocks noGrp="1"/>
          </p:cNvSpPr>
          <p:nvPr>
            <p:ph type="pic" sz="quarter" idx="17"/>
          </p:nvPr>
        </p:nvSpPr>
        <p:spPr>
          <a:xfrm>
            <a:off x="9896856" y="3091408"/>
            <a:ext cx="2295144" cy="1728216"/>
          </a:xfrm>
        </p:spPr>
        <p:txBody>
          <a:bodyPr/>
          <a:lstStyle/>
          <a:p>
            <a:endParaRPr lang="en-US"/>
          </a:p>
        </p:txBody>
      </p:sp>
      <p:sp>
        <p:nvSpPr>
          <p:cNvPr id="8" name="Rectangle 7"/>
          <p:cNvSpPr/>
          <p:nvPr userDrawn="1"/>
        </p:nvSpPr>
        <p:spPr>
          <a:xfrm>
            <a:off x="2" y="6357040"/>
            <a:ext cx="12191998" cy="500960"/>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a:xfrm>
            <a:off x="838200" y="6424268"/>
            <a:ext cx="2743200" cy="365125"/>
          </a:xfrm>
        </p:spPr>
        <p:txBody>
          <a:bodyPr/>
          <a:lstStyle>
            <a:lvl1pPr>
              <a:defRPr>
                <a:solidFill>
                  <a:srgbClr val="8C9CA6"/>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24268"/>
            <a:ext cx="4114800" cy="365125"/>
          </a:xfrm>
        </p:spPr>
        <p:txBody>
          <a:bodyPr/>
          <a:lstStyle>
            <a:lvl1pPr>
              <a:defRPr>
                <a:solidFill>
                  <a:srgbClr val="8C9CA6"/>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610600" y="6424268"/>
            <a:ext cx="2743200" cy="365125"/>
          </a:xfrm>
        </p:spPr>
        <p:txBody>
          <a:bodyPr/>
          <a:lstStyle>
            <a:lvl1pPr>
              <a:defRPr>
                <a:solidFill>
                  <a:srgbClr val="8C9CA6"/>
                </a:solidFill>
              </a:defRPr>
            </a:lvl1pPr>
          </a:lstStyle>
          <a:p>
            <a:fld id="{6E18DBF4-37B7-4C4F-9728-A1C100B177EE}" type="slidenum">
              <a:rPr lang="en-US" smtClean="0"/>
              <a:pPr/>
              <a:t>‹#›</a:t>
            </a:fld>
            <a:endParaRPr lang="en-US"/>
          </a:p>
        </p:txBody>
      </p:sp>
      <p:grpSp>
        <p:nvGrpSpPr>
          <p:cNvPr id="7" name="Group 6"/>
          <p:cNvGrpSpPr/>
          <p:nvPr userDrawn="1"/>
        </p:nvGrpSpPr>
        <p:grpSpPr>
          <a:xfrm>
            <a:off x="0" y="4819624"/>
            <a:ext cx="12192000" cy="91440"/>
            <a:chOff x="0" y="4617581"/>
            <a:chExt cx="12192000" cy="91440"/>
          </a:xfrm>
        </p:grpSpPr>
        <p:sp>
          <p:nvSpPr>
            <p:cNvPr id="16" name="Rectangle 15"/>
            <p:cNvSpPr/>
            <p:nvPr userDrawn="1"/>
          </p:nvSpPr>
          <p:spPr>
            <a:xfrm>
              <a:off x="0" y="4617581"/>
              <a:ext cx="229514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2474214" y="4617581"/>
              <a:ext cx="229514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userDrawn="1"/>
          </p:nvSpPr>
          <p:spPr>
            <a:xfrm>
              <a:off x="4948428" y="4617581"/>
              <a:ext cx="229514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userDrawn="1"/>
          </p:nvSpPr>
          <p:spPr>
            <a:xfrm>
              <a:off x="7422642" y="4617581"/>
              <a:ext cx="229514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9896856" y="4617581"/>
              <a:ext cx="229514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4" name="Rectangle 33"/>
          <p:cNvSpPr/>
          <p:nvPr userDrawn="1"/>
        </p:nvSpPr>
        <p:spPr>
          <a:xfrm>
            <a:off x="0" y="3091409"/>
            <a:ext cx="2295144" cy="1728216"/>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2474214" y="3091409"/>
            <a:ext cx="2295144" cy="1728216"/>
          </a:xfrm>
          <a:prstGeom prst="rect">
            <a:avLst/>
          </a:prstGeom>
          <a:solidFill>
            <a:srgbClr val="1E708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4948428" y="3091409"/>
            <a:ext cx="2295144" cy="1728216"/>
          </a:xfrm>
          <a:prstGeom prst="rect">
            <a:avLst/>
          </a:prstGeom>
          <a:solidFill>
            <a:srgbClr val="F99D1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7422642" y="3091409"/>
            <a:ext cx="2295144" cy="1728216"/>
          </a:xfrm>
          <a:prstGeom prst="rect">
            <a:avLst/>
          </a:prstGeom>
          <a:solidFill>
            <a:srgbClr val="8AC74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9896856" y="3091409"/>
            <a:ext cx="2295144" cy="1728216"/>
          </a:xfrm>
          <a:prstGeom prst="rect">
            <a:avLst/>
          </a:prstGeom>
          <a:solidFill>
            <a:srgbClr val="8B4E9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524000" y="85064"/>
            <a:ext cx="9144000" cy="1561058"/>
          </a:xfrm>
        </p:spPr>
        <p:txBody>
          <a:bodyPr anchor="b"/>
          <a:lstStyle>
            <a:lvl1pPr algn="r">
              <a:defRPr sz="6000" b="1">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524000" y="1647163"/>
            <a:ext cx="9144000" cy="1174065"/>
          </a:xfrm>
        </p:spPr>
        <p:txBody>
          <a:bodyPr/>
          <a:lstStyle>
            <a:lvl1pPr marL="0" indent="0" algn="r">
              <a:buNone/>
              <a:defRPr sz="2400">
                <a:solidFill>
                  <a:srgbClr val="57697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537333833"/>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357424618"/>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19435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25678"/>
            <a:ext cx="10515600" cy="475128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dirty="0" smtClean="0"/>
              <a:t>5/30/2017</a:t>
            </a:r>
            <a:endParaRPr lang="en-US" dirty="0"/>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tr-TR" dirty="0" smtClean="0"/>
              <a:t>http://mufredat.meb.gov.tr</a:t>
            </a:r>
            <a:endParaRPr lang="en-US" dirty="0"/>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4" name="Group 13"/>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802166126"/>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Content Placeholder 2"/>
          <p:cNvSpPr>
            <a:spLocks noGrp="1"/>
          </p:cNvSpPr>
          <p:nvPr>
            <p:ph sz="half" idx="1"/>
          </p:nvPr>
        </p:nvSpPr>
        <p:spPr>
          <a:xfrm>
            <a:off x="838200" y="1643174"/>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Content Placeholder 3"/>
          <p:cNvSpPr>
            <a:spLocks noGrp="1"/>
          </p:cNvSpPr>
          <p:nvPr>
            <p:ph sz="half" idx="2"/>
          </p:nvPr>
        </p:nvSpPr>
        <p:spPr>
          <a:xfrm>
            <a:off x="6172200" y="1643174"/>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673695354"/>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Content Placeholder 2"/>
          <p:cNvSpPr>
            <a:spLocks noGrp="1"/>
          </p:cNvSpPr>
          <p:nvPr>
            <p:ph sz="half" idx="1"/>
          </p:nvPr>
        </p:nvSpPr>
        <p:spPr>
          <a:xfrm>
            <a:off x="838200"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Content Placeholder 2"/>
          <p:cNvSpPr>
            <a:spLocks noGrp="1"/>
          </p:cNvSpPr>
          <p:nvPr>
            <p:ph sz="half" idx="13"/>
          </p:nvPr>
        </p:nvSpPr>
        <p:spPr>
          <a:xfrm>
            <a:off x="7905750"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4" name="Content Placeholder 2"/>
          <p:cNvSpPr>
            <a:spLocks noGrp="1"/>
          </p:cNvSpPr>
          <p:nvPr>
            <p:ph sz="half" idx="14"/>
          </p:nvPr>
        </p:nvSpPr>
        <p:spPr>
          <a:xfrm>
            <a:off x="4371975"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643576826"/>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Picture Placeholder 10"/>
          <p:cNvSpPr>
            <a:spLocks noGrp="1" noChangeAspect="1"/>
          </p:cNvSpPr>
          <p:nvPr>
            <p:ph type="pic" sz="quarter" idx="14" hasCustomPrompt="1"/>
          </p:nvPr>
        </p:nvSpPr>
        <p:spPr>
          <a:xfrm>
            <a:off x="354775" y="1721331"/>
            <a:ext cx="5703125" cy="4294386"/>
          </a:xfrm>
          <a:solidFill>
            <a:schemeClr val="bg1"/>
          </a:solidFill>
          <a:effectLst>
            <a:outerShdw blurRad="101600" dist="63500" dir="2700000" algn="tl" rotWithShape="0">
              <a:prstClr val="black">
                <a:alpha val="40000"/>
              </a:prstClr>
            </a:outerShdw>
          </a:effectLst>
        </p:spPr>
        <p:txBody>
          <a:bodyPr/>
          <a:lstStyle>
            <a:lvl1pPr>
              <a:defRPr/>
            </a:lvl1pPr>
          </a:lstStyle>
          <a:p>
            <a:r>
              <a:rPr lang="en-US" smtClean="0"/>
              <a:t>Your map goes here</a:t>
            </a:r>
            <a:endParaRPr lang="en-US"/>
          </a:p>
        </p:txBody>
      </p:sp>
      <p:sp>
        <p:nvSpPr>
          <p:cNvPr id="18" name="Text Placeholder 29"/>
          <p:cNvSpPr>
            <a:spLocks noGrp="1"/>
          </p:cNvSpPr>
          <p:nvPr>
            <p:ph type="body" sz="quarter" idx="22" hasCustomPrompt="1"/>
          </p:nvPr>
        </p:nvSpPr>
        <p:spPr>
          <a:xfrm>
            <a:off x="6615875" y="1721331"/>
            <a:ext cx="5093526" cy="1174269"/>
          </a:xfrm>
          <a:solidFill>
            <a:schemeClr val="tx1">
              <a:lumMod val="10000"/>
              <a:lumOff val="90000"/>
            </a:schemeClr>
          </a:solidFill>
        </p:spPr>
        <p:txBody>
          <a:bodyPr anchor="t">
            <a:normAutofit/>
          </a:bodyPr>
          <a:lstStyle>
            <a:lvl1pPr marL="0" indent="0" algn="just">
              <a:buNone/>
              <a:defRPr sz="1800">
                <a:solidFill>
                  <a:schemeClr val="tx2"/>
                </a:solidFill>
              </a:defRPr>
            </a:lvl1pPr>
          </a:lstStyle>
          <a:p>
            <a:pPr lvl="0"/>
            <a:r>
              <a:rPr lang="en-US" smtClean="0"/>
              <a:t>Lorem ipsum dolor sit amet, placerat ipsum erat et tortor, vehicula sociis vel vel, ut cursus sociosqu integer sapien in. Aliquet blandit, pellentesque nec vitae. Sapien ante feugiat non est etiam aut.</a:t>
            </a:r>
            <a:endParaRPr lang="en-US"/>
          </a:p>
        </p:txBody>
      </p:sp>
      <p:sp>
        <p:nvSpPr>
          <p:cNvPr id="19" name="Text Placeholder 29"/>
          <p:cNvSpPr>
            <a:spLocks noGrp="1"/>
          </p:cNvSpPr>
          <p:nvPr>
            <p:ph type="body" sz="quarter" idx="18" hasCustomPrompt="1"/>
          </p:nvPr>
        </p:nvSpPr>
        <p:spPr>
          <a:xfrm>
            <a:off x="6615875" y="3197675"/>
            <a:ext cx="546925" cy="431800"/>
          </a:xfrm>
        </p:spPr>
        <p:txBody>
          <a:bodyPr vert="horz" lIns="91440" tIns="45720" rIns="91440" bIns="45720" rtlCol="0" anchor="ctr">
            <a:normAutofit/>
          </a:bodyPr>
          <a:lstStyle>
            <a:lvl1pPr algn="ctr">
              <a:defRPr lang="en-US" sz="2000" b="0" cap="none" baseline="0">
                <a:solidFill>
                  <a:srgbClr val="324D5E"/>
                </a:solidFill>
                <a:latin typeface="FontAwesome" pitchFamily="2" charset="0"/>
              </a:defRPr>
            </a:lvl1pPr>
          </a:lstStyle>
          <a:p>
            <a:pPr marL="0" lvl="0" indent="0">
              <a:buNone/>
            </a:pPr>
            <a:r>
              <a:rPr lang="en-US" smtClean="0"/>
              <a:t></a:t>
            </a:r>
            <a:endParaRPr lang="en-US"/>
          </a:p>
        </p:txBody>
      </p:sp>
      <p:sp>
        <p:nvSpPr>
          <p:cNvPr id="20" name="Text Placeholder 29"/>
          <p:cNvSpPr>
            <a:spLocks noGrp="1"/>
          </p:cNvSpPr>
          <p:nvPr>
            <p:ph type="body" sz="quarter" idx="23" hasCustomPrompt="1"/>
          </p:nvPr>
        </p:nvSpPr>
        <p:spPr>
          <a:xfrm>
            <a:off x="7319772" y="3197675"/>
            <a:ext cx="4392168" cy="1110984"/>
          </a:xfrm>
        </p:spPr>
        <p:txBody>
          <a:bodyPr anchor="t">
            <a:normAutofit/>
          </a:bodyPr>
          <a:lstStyle>
            <a:lvl1pPr marL="0" indent="0" algn="just">
              <a:buNone/>
              <a:defRPr sz="1800">
                <a:solidFill>
                  <a:srgbClr val="8C9CA6"/>
                </a:solidFill>
              </a:defRPr>
            </a:lvl1pPr>
          </a:lstStyle>
          <a:p>
            <a:pPr lvl="0"/>
            <a:r>
              <a:rPr lang="en-US" smtClean="0"/>
              <a:t>Adress</a:t>
            </a:r>
            <a:endParaRPr lang="en-US"/>
          </a:p>
        </p:txBody>
      </p:sp>
      <p:sp>
        <p:nvSpPr>
          <p:cNvPr id="21" name="Text Placeholder 29"/>
          <p:cNvSpPr>
            <a:spLocks noGrp="1"/>
          </p:cNvSpPr>
          <p:nvPr>
            <p:ph type="body" sz="quarter" idx="24" hasCustomPrompt="1"/>
          </p:nvPr>
        </p:nvSpPr>
        <p:spPr>
          <a:xfrm>
            <a:off x="6615875" y="4366208"/>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5" hasCustomPrompt="1"/>
          </p:nvPr>
        </p:nvSpPr>
        <p:spPr>
          <a:xfrm>
            <a:off x="7319772" y="4366208"/>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26" name="Text Placeholder 29"/>
          <p:cNvSpPr>
            <a:spLocks noGrp="1"/>
          </p:cNvSpPr>
          <p:nvPr>
            <p:ph type="body" sz="quarter" idx="26" hasCustomPrompt="1"/>
          </p:nvPr>
        </p:nvSpPr>
        <p:spPr>
          <a:xfrm>
            <a:off x="6615875" y="4834136"/>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7" name="Text Placeholder 29"/>
          <p:cNvSpPr>
            <a:spLocks noGrp="1"/>
          </p:cNvSpPr>
          <p:nvPr>
            <p:ph type="body" sz="quarter" idx="27" hasCustomPrompt="1"/>
          </p:nvPr>
        </p:nvSpPr>
        <p:spPr>
          <a:xfrm>
            <a:off x="7319772" y="4834136"/>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28" name="Text Placeholder 29"/>
          <p:cNvSpPr>
            <a:spLocks noGrp="1"/>
          </p:cNvSpPr>
          <p:nvPr>
            <p:ph type="body" sz="quarter" idx="28" hasCustomPrompt="1"/>
          </p:nvPr>
        </p:nvSpPr>
        <p:spPr>
          <a:xfrm>
            <a:off x="6615875" y="5292935"/>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9" name="Text Placeholder 29"/>
          <p:cNvSpPr>
            <a:spLocks noGrp="1"/>
          </p:cNvSpPr>
          <p:nvPr>
            <p:ph type="body" sz="quarter" idx="29" hasCustomPrompt="1"/>
          </p:nvPr>
        </p:nvSpPr>
        <p:spPr>
          <a:xfrm>
            <a:off x="7319772" y="5292935"/>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30" name="Text Placeholder 29"/>
          <p:cNvSpPr>
            <a:spLocks noGrp="1"/>
          </p:cNvSpPr>
          <p:nvPr>
            <p:ph type="body" sz="quarter" idx="30" hasCustomPrompt="1"/>
          </p:nvPr>
        </p:nvSpPr>
        <p:spPr>
          <a:xfrm>
            <a:off x="6615875" y="5760863"/>
            <a:ext cx="546925"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cap="none" baseline="0">
                <a:solidFill>
                  <a:srgbClr val="324D5E"/>
                </a:solidFill>
                <a:latin typeface="FontAwesome" pitchFamily="2"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a:t>
            </a:r>
          </a:p>
        </p:txBody>
      </p:sp>
      <p:sp>
        <p:nvSpPr>
          <p:cNvPr id="31" name="Text Placeholder 29"/>
          <p:cNvSpPr>
            <a:spLocks noGrp="1"/>
          </p:cNvSpPr>
          <p:nvPr>
            <p:ph type="body" sz="quarter" idx="31" hasCustomPrompt="1"/>
          </p:nvPr>
        </p:nvSpPr>
        <p:spPr>
          <a:xfrm>
            <a:off x="7319772" y="5760863"/>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Tree>
    <p:extLst>
      <p:ext uri="{BB962C8B-B14F-4D97-AF65-F5344CB8AC3E}">
        <p14:creationId xmlns:p14="http://schemas.microsoft.com/office/powerpoint/2010/main" val="13100400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theme" Target="../theme/theme1.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linhpham.me/" TargetMode="External"/><Relationship Id="rId3" Type="http://schemas.openxmlformats.org/officeDocument/2006/relationships/theme" Target="../theme/theme2.xml"/><Relationship Id="rId7" Type="http://schemas.openxmlformats.org/officeDocument/2006/relationships/hyperlink" Target="http://feeds.feedburner.com/showeet" TargetMode="External"/><Relationship Id="rId12" Type="http://schemas.openxmlformats.org/officeDocument/2006/relationships/image" Target="../media/image7.png"/><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image" Target="../media/image4.png"/><Relationship Id="rId11" Type="http://schemas.openxmlformats.org/officeDocument/2006/relationships/hyperlink" Target="https://twitter.com/showeet" TargetMode="External"/><Relationship Id="rId5" Type="http://schemas.openxmlformats.org/officeDocument/2006/relationships/image" Target="../media/image3.png"/><Relationship Id="rId1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hyperlink" Target="https://www.facebook.com/pages/Neetwork/240707325947259" TargetMode="External"/><Relationship Id="rId9" Type="http://schemas.openxmlformats.org/officeDocument/2006/relationships/hyperlink" Target="http://pinterest.com/showeet" TargetMode="Externa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2.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118.xml"/><Relationship Id="rId21" Type="http://schemas.openxmlformats.org/officeDocument/2006/relationships/slideLayout" Target="../slideLayouts/slideLayout113.xml"/><Relationship Id="rId42" Type="http://schemas.openxmlformats.org/officeDocument/2006/relationships/slideLayout" Target="../slideLayouts/slideLayout134.xml"/><Relationship Id="rId47" Type="http://schemas.openxmlformats.org/officeDocument/2006/relationships/slideLayout" Target="../slideLayouts/slideLayout139.xml"/><Relationship Id="rId63" Type="http://schemas.openxmlformats.org/officeDocument/2006/relationships/slideLayout" Target="../slideLayouts/slideLayout155.xml"/><Relationship Id="rId68" Type="http://schemas.openxmlformats.org/officeDocument/2006/relationships/slideLayout" Target="../slideLayouts/slideLayout160.xml"/><Relationship Id="rId84" Type="http://schemas.openxmlformats.org/officeDocument/2006/relationships/slideLayout" Target="../slideLayouts/slideLayout176.xml"/><Relationship Id="rId89" Type="http://schemas.openxmlformats.org/officeDocument/2006/relationships/theme" Target="../theme/theme4.xml"/><Relationship Id="rId16" Type="http://schemas.openxmlformats.org/officeDocument/2006/relationships/slideLayout" Target="../slideLayouts/slideLayout108.xml"/><Relationship Id="rId11" Type="http://schemas.openxmlformats.org/officeDocument/2006/relationships/slideLayout" Target="../slideLayouts/slideLayout103.xml"/><Relationship Id="rId32" Type="http://schemas.openxmlformats.org/officeDocument/2006/relationships/slideLayout" Target="../slideLayouts/slideLayout124.xml"/><Relationship Id="rId37" Type="http://schemas.openxmlformats.org/officeDocument/2006/relationships/slideLayout" Target="../slideLayouts/slideLayout129.xml"/><Relationship Id="rId53" Type="http://schemas.openxmlformats.org/officeDocument/2006/relationships/slideLayout" Target="../slideLayouts/slideLayout145.xml"/><Relationship Id="rId58" Type="http://schemas.openxmlformats.org/officeDocument/2006/relationships/slideLayout" Target="../slideLayouts/slideLayout150.xml"/><Relationship Id="rId74" Type="http://schemas.openxmlformats.org/officeDocument/2006/relationships/slideLayout" Target="../slideLayouts/slideLayout166.xml"/><Relationship Id="rId79" Type="http://schemas.openxmlformats.org/officeDocument/2006/relationships/slideLayout" Target="../slideLayouts/slideLayout171.xml"/><Relationship Id="rId5" Type="http://schemas.openxmlformats.org/officeDocument/2006/relationships/slideLayout" Target="../slideLayouts/slideLayout97.xml"/><Relationship Id="rId14" Type="http://schemas.openxmlformats.org/officeDocument/2006/relationships/slideLayout" Target="../slideLayouts/slideLayout106.xml"/><Relationship Id="rId22" Type="http://schemas.openxmlformats.org/officeDocument/2006/relationships/slideLayout" Target="../slideLayouts/slideLayout114.xml"/><Relationship Id="rId27" Type="http://schemas.openxmlformats.org/officeDocument/2006/relationships/slideLayout" Target="../slideLayouts/slideLayout119.xml"/><Relationship Id="rId30" Type="http://schemas.openxmlformats.org/officeDocument/2006/relationships/slideLayout" Target="../slideLayouts/slideLayout122.xml"/><Relationship Id="rId35" Type="http://schemas.openxmlformats.org/officeDocument/2006/relationships/slideLayout" Target="../slideLayouts/slideLayout127.xml"/><Relationship Id="rId43" Type="http://schemas.openxmlformats.org/officeDocument/2006/relationships/slideLayout" Target="../slideLayouts/slideLayout135.xml"/><Relationship Id="rId48" Type="http://schemas.openxmlformats.org/officeDocument/2006/relationships/slideLayout" Target="../slideLayouts/slideLayout140.xml"/><Relationship Id="rId56" Type="http://schemas.openxmlformats.org/officeDocument/2006/relationships/slideLayout" Target="../slideLayouts/slideLayout148.xml"/><Relationship Id="rId64" Type="http://schemas.openxmlformats.org/officeDocument/2006/relationships/slideLayout" Target="../slideLayouts/slideLayout156.xml"/><Relationship Id="rId69" Type="http://schemas.openxmlformats.org/officeDocument/2006/relationships/slideLayout" Target="../slideLayouts/slideLayout161.xml"/><Relationship Id="rId77" Type="http://schemas.openxmlformats.org/officeDocument/2006/relationships/slideLayout" Target="../slideLayouts/slideLayout169.xml"/><Relationship Id="rId8" Type="http://schemas.openxmlformats.org/officeDocument/2006/relationships/slideLayout" Target="../slideLayouts/slideLayout100.xml"/><Relationship Id="rId51" Type="http://schemas.openxmlformats.org/officeDocument/2006/relationships/slideLayout" Target="../slideLayouts/slideLayout143.xml"/><Relationship Id="rId72" Type="http://schemas.openxmlformats.org/officeDocument/2006/relationships/slideLayout" Target="../slideLayouts/slideLayout164.xml"/><Relationship Id="rId80" Type="http://schemas.openxmlformats.org/officeDocument/2006/relationships/slideLayout" Target="../slideLayouts/slideLayout172.xml"/><Relationship Id="rId85" Type="http://schemas.openxmlformats.org/officeDocument/2006/relationships/slideLayout" Target="../slideLayouts/slideLayout177.xml"/><Relationship Id="rId3" Type="http://schemas.openxmlformats.org/officeDocument/2006/relationships/slideLayout" Target="../slideLayouts/slideLayout95.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5" Type="http://schemas.openxmlformats.org/officeDocument/2006/relationships/slideLayout" Target="../slideLayouts/slideLayout117.xml"/><Relationship Id="rId33" Type="http://schemas.openxmlformats.org/officeDocument/2006/relationships/slideLayout" Target="../slideLayouts/slideLayout125.xml"/><Relationship Id="rId38" Type="http://schemas.openxmlformats.org/officeDocument/2006/relationships/slideLayout" Target="../slideLayouts/slideLayout130.xml"/><Relationship Id="rId46" Type="http://schemas.openxmlformats.org/officeDocument/2006/relationships/slideLayout" Target="../slideLayouts/slideLayout138.xml"/><Relationship Id="rId59" Type="http://schemas.openxmlformats.org/officeDocument/2006/relationships/slideLayout" Target="../slideLayouts/slideLayout151.xml"/><Relationship Id="rId67" Type="http://schemas.openxmlformats.org/officeDocument/2006/relationships/slideLayout" Target="../slideLayouts/slideLayout159.xml"/><Relationship Id="rId20" Type="http://schemas.openxmlformats.org/officeDocument/2006/relationships/slideLayout" Target="../slideLayouts/slideLayout112.xml"/><Relationship Id="rId41" Type="http://schemas.openxmlformats.org/officeDocument/2006/relationships/slideLayout" Target="../slideLayouts/slideLayout133.xml"/><Relationship Id="rId54" Type="http://schemas.openxmlformats.org/officeDocument/2006/relationships/slideLayout" Target="../slideLayouts/slideLayout146.xml"/><Relationship Id="rId62" Type="http://schemas.openxmlformats.org/officeDocument/2006/relationships/slideLayout" Target="../slideLayouts/slideLayout154.xml"/><Relationship Id="rId70" Type="http://schemas.openxmlformats.org/officeDocument/2006/relationships/slideLayout" Target="../slideLayouts/slideLayout162.xml"/><Relationship Id="rId75" Type="http://schemas.openxmlformats.org/officeDocument/2006/relationships/slideLayout" Target="../slideLayouts/slideLayout167.xml"/><Relationship Id="rId83" Type="http://schemas.openxmlformats.org/officeDocument/2006/relationships/slideLayout" Target="../slideLayouts/slideLayout175.xml"/><Relationship Id="rId88" Type="http://schemas.openxmlformats.org/officeDocument/2006/relationships/slideLayout" Target="../slideLayouts/slideLayout180.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5" Type="http://schemas.openxmlformats.org/officeDocument/2006/relationships/slideLayout" Target="../slideLayouts/slideLayout107.xml"/><Relationship Id="rId23" Type="http://schemas.openxmlformats.org/officeDocument/2006/relationships/slideLayout" Target="../slideLayouts/slideLayout115.xml"/><Relationship Id="rId28" Type="http://schemas.openxmlformats.org/officeDocument/2006/relationships/slideLayout" Target="../slideLayouts/slideLayout120.xml"/><Relationship Id="rId36" Type="http://schemas.openxmlformats.org/officeDocument/2006/relationships/slideLayout" Target="../slideLayouts/slideLayout128.xml"/><Relationship Id="rId49" Type="http://schemas.openxmlformats.org/officeDocument/2006/relationships/slideLayout" Target="../slideLayouts/slideLayout141.xml"/><Relationship Id="rId57" Type="http://schemas.openxmlformats.org/officeDocument/2006/relationships/slideLayout" Target="../slideLayouts/slideLayout149.xml"/><Relationship Id="rId10" Type="http://schemas.openxmlformats.org/officeDocument/2006/relationships/slideLayout" Target="../slideLayouts/slideLayout102.xml"/><Relationship Id="rId31" Type="http://schemas.openxmlformats.org/officeDocument/2006/relationships/slideLayout" Target="../slideLayouts/slideLayout123.xml"/><Relationship Id="rId44" Type="http://schemas.openxmlformats.org/officeDocument/2006/relationships/slideLayout" Target="../slideLayouts/slideLayout136.xml"/><Relationship Id="rId52" Type="http://schemas.openxmlformats.org/officeDocument/2006/relationships/slideLayout" Target="../slideLayouts/slideLayout144.xml"/><Relationship Id="rId60" Type="http://schemas.openxmlformats.org/officeDocument/2006/relationships/slideLayout" Target="../slideLayouts/slideLayout152.xml"/><Relationship Id="rId65" Type="http://schemas.openxmlformats.org/officeDocument/2006/relationships/slideLayout" Target="../slideLayouts/slideLayout157.xml"/><Relationship Id="rId73" Type="http://schemas.openxmlformats.org/officeDocument/2006/relationships/slideLayout" Target="../slideLayouts/slideLayout165.xml"/><Relationship Id="rId78" Type="http://schemas.openxmlformats.org/officeDocument/2006/relationships/slideLayout" Target="../slideLayouts/slideLayout170.xml"/><Relationship Id="rId81" Type="http://schemas.openxmlformats.org/officeDocument/2006/relationships/slideLayout" Target="../slideLayouts/slideLayout173.xml"/><Relationship Id="rId86" Type="http://schemas.openxmlformats.org/officeDocument/2006/relationships/slideLayout" Target="../slideLayouts/slideLayout178.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39" Type="http://schemas.openxmlformats.org/officeDocument/2006/relationships/slideLayout" Target="../slideLayouts/slideLayout131.xml"/><Relationship Id="rId34" Type="http://schemas.openxmlformats.org/officeDocument/2006/relationships/slideLayout" Target="../slideLayouts/slideLayout126.xml"/><Relationship Id="rId50" Type="http://schemas.openxmlformats.org/officeDocument/2006/relationships/slideLayout" Target="../slideLayouts/slideLayout142.xml"/><Relationship Id="rId55" Type="http://schemas.openxmlformats.org/officeDocument/2006/relationships/slideLayout" Target="../slideLayouts/slideLayout147.xml"/><Relationship Id="rId76" Type="http://schemas.openxmlformats.org/officeDocument/2006/relationships/slideLayout" Target="../slideLayouts/slideLayout168.xml"/><Relationship Id="rId7" Type="http://schemas.openxmlformats.org/officeDocument/2006/relationships/slideLayout" Target="../slideLayouts/slideLayout99.xml"/><Relationship Id="rId71" Type="http://schemas.openxmlformats.org/officeDocument/2006/relationships/slideLayout" Target="../slideLayouts/slideLayout163.xml"/><Relationship Id="rId2" Type="http://schemas.openxmlformats.org/officeDocument/2006/relationships/slideLayout" Target="../slideLayouts/slideLayout94.xml"/><Relationship Id="rId29" Type="http://schemas.openxmlformats.org/officeDocument/2006/relationships/slideLayout" Target="../slideLayouts/slideLayout121.xml"/><Relationship Id="rId24" Type="http://schemas.openxmlformats.org/officeDocument/2006/relationships/slideLayout" Target="../slideLayouts/slideLayout116.xml"/><Relationship Id="rId40" Type="http://schemas.openxmlformats.org/officeDocument/2006/relationships/slideLayout" Target="../slideLayouts/slideLayout132.xml"/><Relationship Id="rId45" Type="http://schemas.openxmlformats.org/officeDocument/2006/relationships/slideLayout" Target="../slideLayouts/slideLayout137.xml"/><Relationship Id="rId66" Type="http://schemas.openxmlformats.org/officeDocument/2006/relationships/slideLayout" Target="../slideLayouts/slideLayout158.xml"/><Relationship Id="rId87" Type="http://schemas.openxmlformats.org/officeDocument/2006/relationships/slideLayout" Target="../slideLayouts/slideLayout179.xml"/><Relationship Id="rId61" Type="http://schemas.openxmlformats.org/officeDocument/2006/relationships/slideLayout" Target="../slideLayouts/slideLayout153.xml"/><Relationship Id="rId82" Type="http://schemas.openxmlformats.org/officeDocument/2006/relationships/slideLayout" Target="../slideLayouts/slideLayout174.xml"/><Relationship Id="rId19"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your date here</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större - a multipurpose PowerPoint template</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8DBF4-37B7-4C4F-9728-A1C100B177EE}" type="slidenum">
              <a:rPr lang="en-US" smtClean="0"/>
              <a:pPr/>
              <a:t>‹#›</a:t>
            </a:fld>
            <a:endParaRPr lang="en-US"/>
          </a:p>
        </p:txBody>
      </p:sp>
      <p:sp>
        <p:nvSpPr>
          <p:cNvPr id="7" name="Rectangle 6"/>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326370052"/>
      </p:ext>
    </p:extLst>
  </p:cSld>
  <p:clrMap bg1="lt1" tx1="dk1" bg2="lt2" tx2="dk2" accent1="accent1" accent2="accent2" accent3="accent3" accent4="accent4" accent5="accent5" accent6="accent6" hlink="hlink" folHlink="folHlink"/>
  <p:sldLayoutIdLst>
    <p:sldLayoutId id="2147483770" r:id="rId1"/>
    <p:sldLayoutId id="2147483683" r:id="rId2"/>
    <p:sldLayoutId id="2147483760" r:id="rId3"/>
    <p:sldLayoutId id="2147483666" r:id="rId4"/>
    <p:sldLayoutId id="2147483754" r:id="rId5"/>
    <p:sldLayoutId id="2147483756" r:id="rId6"/>
    <p:sldLayoutId id="2147483771" r:id="rId7"/>
    <p:sldLayoutId id="2147483671" r:id="rId8"/>
    <p:sldLayoutId id="2147483750" r:id="rId9"/>
    <p:sldLayoutId id="2147483752" r:id="rId10"/>
    <p:sldLayoutId id="2147483753" r:id="rId11"/>
    <p:sldLayoutId id="2147483755" r:id="rId12"/>
    <p:sldLayoutId id="2147483746" r:id="rId13"/>
    <p:sldLayoutId id="2147483747" r:id="rId14"/>
    <p:sldLayoutId id="2147483748" r:id="rId15"/>
    <p:sldLayoutId id="2147483751" r:id="rId16"/>
    <p:sldLayoutId id="2147483759" r:id="rId17"/>
    <p:sldLayoutId id="2147483757" r:id="rId18"/>
    <p:sldLayoutId id="2147483758" r:id="rId19"/>
    <p:sldLayoutId id="2147483745" r:id="rId20"/>
    <p:sldLayoutId id="2147483744" r:id="rId21"/>
    <p:sldLayoutId id="2147483675" r:id="rId22"/>
    <p:sldLayoutId id="2147483678" r:id="rId23"/>
    <p:sldLayoutId id="2147483690" r:id="rId24"/>
    <p:sldLayoutId id="2147483672" r:id="rId25"/>
    <p:sldLayoutId id="2147483721" r:id="rId26"/>
    <p:sldLayoutId id="2147483677" r:id="rId27"/>
    <p:sldLayoutId id="2147483674" r:id="rId28"/>
    <p:sldLayoutId id="2147483673" r:id="rId29"/>
    <p:sldLayoutId id="2147483676" r:id="rId30"/>
    <p:sldLayoutId id="2147483679" r:id="rId31"/>
    <p:sldLayoutId id="2147483669" r:id="rId32"/>
    <p:sldLayoutId id="2147483668" r:id="rId33"/>
    <p:sldLayoutId id="2147483684" r:id="rId34"/>
    <p:sldLayoutId id="2147483685" r:id="rId35"/>
    <p:sldLayoutId id="2147483686" r:id="rId36"/>
    <p:sldLayoutId id="2147483687" r:id="rId37"/>
    <p:sldLayoutId id="2147483688" r:id="rId38"/>
    <p:sldLayoutId id="2147483689" r:id="rId39"/>
    <p:sldLayoutId id="2147483691" r:id="rId40"/>
    <p:sldLayoutId id="2147483692" r:id="rId41"/>
    <p:sldLayoutId id="2147483698" r:id="rId42"/>
    <p:sldLayoutId id="2147483693" r:id="rId43"/>
    <p:sldLayoutId id="2147483702" r:id="rId44"/>
    <p:sldLayoutId id="2147483695" r:id="rId45"/>
    <p:sldLayoutId id="2147483737" r:id="rId46"/>
    <p:sldLayoutId id="2147483697" r:id="rId47"/>
    <p:sldLayoutId id="2147483701" r:id="rId48"/>
    <p:sldLayoutId id="2147483699" r:id="rId49"/>
    <p:sldLayoutId id="2147483700" r:id="rId50"/>
    <p:sldLayoutId id="2147483704" r:id="rId51"/>
    <p:sldLayoutId id="2147483705" r:id="rId52"/>
    <p:sldLayoutId id="2147483706" r:id="rId53"/>
    <p:sldLayoutId id="2147483707" r:id="rId54"/>
    <p:sldLayoutId id="2147483708" r:id="rId55"/>
    <p:sldLayoutId id="2147483709" r:id="rId56"/>
    <p:sldLayoutId id="2147483710" r:id="rId57"/>
    <p:sldLayoutId id="2147483714" r:id="rId58"/>
    <p:sldLayoutId id="2147483713" r:id="rId59"/>
    <p:sldLayoutId id="2147483715" r:id="rId60"/>
    <p:sldLayoutId id="2147483716" r:id="rId61"/>
    <p:sldLayoutId id="2147483717" r:id="rId62"/>
    <p:sldLayoutId id="2147483718" r:id="rId63"/>
    <p:sldLayoutId id="2147483719" r:id="rId64"/>
    <p:sldLayoutId id="2147483720" r:id="rId65"/>
    <p:sldLayoutId id="2147483722" r:id="rId66"/>
    <p:sldLayoutId id="2147483723" r:id="rId67"/>
    <p:sldLayoutId id="2147483724" r:id="rId68"/>
    <p:sldLayoutId id="2147483725" r:id="rId69"/>
    <p:sldLayoutId id="2147483726" r:id="rId70"/>
    <p:sldLayoutId id="2147483727" r:id="rId71"/>
    <p:sldLayoutId id="2147483728" r:id="rId72"/>
    <p:sldLayoutId id="2147483729" r:id="rId73"/>
    <p:sldLayoutId id="2147483732" r:id="rId74"/>
    <p:sldLayoutId id="2147483730" r:id="rId75"/>
    <p:sldLayoutId id="2147483731" r:id="rId76"/>
    <p:sldLayoutId id="2147483733" r:id="rId77"/>
    <p:sldLayoutId id="2147483734" r:id="rId78"/>
    <p:sldLayoutId id="2147483736" r:id="rId79"/>
    <p:sldLayoutId id="2147483738" r:id="rId80"/>
    <p:sldLayoutId id="2147483739" r:id="rId81"/>
    <p:sldLayoutId id="2147483743" r:id="rId82"/>
    <p:sldLayoutId id="2147483740" r:id="rId83"/>
    <p:sldLayoutId id="2147483741" r:id="rId84"/>
    <p:sldLayoutId id="2147483742" r:id="rId85"/>
    <p:sldLayoutId id="2147483681" r:id="rId86"/>
    <p:sldLayoutId id="2147483703" r:id="rId87"/>
    <p:sldLayoutId id="2147483682" r:id="rId88"/>
    <p:sldLayoutId id="2147483861" r:id="rId8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0"/>
            <a:ext cx="5087888" cy="6858000"/>
          </a:xfrm>
          <a:prstGeom prst="rect">
            <a:avLst/>
          </a:prstGeom>
          <a:solidFill>
            <a:srgbClr val="1E2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351">
              <a:solidFill>
                <a:prstClr val="white"/>
              </a:solidFill>
            </a:endParaRPr>
          </a:p>
        </p:txBody>
      </p:sp>
      <p:sp>
        <p:nvSpPr>
          <p:cNvPr id="5" name="Rectangle 4"/>
          <p:cNvSpPr/>
          <p:nvPr userDrawn="1"/>
        </p:nvSpPr>
        <p:spPr>
          <a:xfrm>
            <a:off x="5868144" y="821050"/>
            <a:ext cx="5772472" cy="2554545"/>
          </a:xfrm>
          <a:prstGeom prst="rect">
            <a:avLst/>
          </a:prstGeom>
        </p:spPr>
        <p:txBody>
          <a:bodyPr wrap="square">
            <a:spAutoFit/>
          </a:bodyPr>
          <a:lstStyle/>
          <a:p>
            <a:pPr defTabSz="914354"/>
            <a:r>
              <a:rPr lang="en-US" sz="4000" dirty="0">
                <a:solidFill>
                  <a:srgbClr val="909DB3"/>
                </a:solidFill>
                <a:latin typeface="Calibri Light" panose="020F0302020204030204" pitchFamily="34" charset="0"/>
              </a:rPr>
              <a:t>Free </a:t>
            </a:r>
            <a:r>
              <a:rPr lang="en-US" sz="4000">
                <a:solidFill>
                  <a:srgbClr val="909DB3"/>
                </a:solidFill>
                <a:latin typeface="Calibri Light" panose="020F0302020204030204" pitchFamily="34" charset="0"/>
              </a:rPr>
              <a:t>creative </a:t>
            </a:r>
            <a:r>
              <a:rPr lang="en-US" sz="4000" smtClean="0">
                <a:solidFill>
                  <a:srgbClr val="909DB3"/>
                </a:solidFill>
                <a:latin typeface="Calibri Light" panose="020F0302020204030204" pitchFamily="34" charset="0"/>
              </a:rPr>
              <a:t>templates</a:t>
            </a:r>
            <a:r>
              <a:rPr lang="en-US" sz="4000" dirty="0">
                <a:solidFill>
                  <a:srgbClr val="909DB3"/>
                </a:solidFill>
                <a:latin typeface="Calibri Light" panose="020F0302020204030204" pitchFamily="34" charset="0"/>
              </a:rPr>
              <a:t>, charts, diagrams and maps for your outstanding presentations</a:t>
            </a:r>
          </a:p>
        </p:txBody>
      </p:sp>
      <p:grpSp>
        <p:nvGrpSpPr>
          <p:cNvPr id="6" name="Group 5"/>
          <p:cNvGrpSpPr/>
          <p:nvPr userDrawn="1"/>
        </p:nvGrpSpPr>
        <p:grpSpPr>
          <a:xfrm>
            <a:off x="326747" y="2952729"/>
            <a:ext cx="475488" cy="3067687"/>
            <a:chOff x="4820005" y="2954735"/>
            <a:chExt cx="475488" cy="3067687"/>
          </a:xfrm>
        </p:grpSpPr>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0005" y="3602785"/>
              <a:ext cx="470610" cy="47061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0005" y="2954735"/>
              <a:ext cx="470610" cy="470610"/>
            </a:xfrm>
            <a:prstGeom prst="rect">
              <a:avLst/>
            </a:prstGeom>
          </p:spPr>
        </p:pic>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20005" y="5551812"/>
              <a:ext cx="470610" cy="470610"/>
            </a:xfrm>
            <a:prstGeom prst="rect">
              <a:avLst/>
            </a:prstGeom>
          </p:spPr>
        </p:pic>
        <p:pic>
          <p:nvPicPr>
            <p:cNvPr id="10" name="Picture 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0005" y="4903763"/>
              <a:ext cx="470610" cy="470610"/>
            </a:xfrm>
            <a:prstGeom prst="rect">
              <a:avLst/>
            </a:prstGeom>
          </p:spPr>
        </p:pic>
        <p:pic>
          <p:nvPicPr>
            <p:cNvPr id="11" name="Picture 10">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20005" y="4250835"/>
              <a:ext cx="475488" cy="475488"/>
            </a:xfrm>
            <a:prstGeom prst="rect">
              <a:avLst/>
            </a:prstGeom>
          </p:spPr>
        </p:pic>
      </p:grpSp>
      <p:pic>
        <p:nvPicPr>
          <p:cNvPr id="12" name="Picture 11">
            <a:hlinkClick r:id="rId13"/>
          </p:cNvPr>
          <p:cNvPicPr>
            <a:picLocks noChangeAspect="1"/>
          </p:cNvPicPr>
          <p:nvPr userDrawn="1"/>
        </p:nvPicPr>
        <p:blipFill>
          <a:blip r:embed="rId14" cstate="print"/>
          <a:stretch>
            <a:fillRect/>
          </a:stretch>
        </p:blipFill>
        <p:spPr>
          <a:xfrm>
            <a:off x="0" y="6898040"/>
            <a:ext cx="2493480" cy="262151"/>
          </a:xfrm>
          <a:prstGeom prst="rect">
            <a:avLst/>
          </a:prstGeom>
        </p:spPr>
      </p:pic>
      <p:sp>
        <p:nvSpPr>
          <p:cNvPr id="13" name="TextBox 12"/>
          <p:cNvSpPr txBox="1"/>
          <p:nvPr userDrawn="1"/>
        </p:nvSpPr>
        <p:spPr>
          <a:xfrm>
            <a:off x="907582" y="3034146"/>
            <a:ext cx="1720407" cy="307777"/>
          </a:xfrm>
          <a:prstGeom prst="rect">
            <a:avLst/>
          </a:prstGeom>
          <a:noFill/>
        </p:spPr>
        <p:txBody>
          <a:bodyPr wrap="none" rtlCol="0" anchor="ctr">
            <a:spAutoFit/>
          </a:bodyPr>
          <a:lstStyle/>
          <a:p>
            <a:pPr defTabSz="914354"/>
            <a:r>
              <a:rPr lang="en-US" sz="1400" dirty="0" smtClean="0">
                <a:solidFill>
                  <a:prstClr val="white">
                    <a:lumMod val="85000"/>
                  </a:prstClr>
                </a:solidFill>
              </a:rPr>
              <a:t>showeet@ymail.com</a:t>
            </a:r>
            <a:endParaRPr lang="en-US" sz="1400" dirty="0">
              <a:solidFill>
                <a:prstClr val="white">
                  <a:lumMod val="85000"/>
                </a:prstClr>
              </a:solidFill>
            </a:endParaRPr>
          </a:p>
        </p:txBody>
      </p:sp>
      <p:pic>
        <p:nvPicPr>
          <p:cNvPr id="16" name="Picture 15"/>
          <p:cNvPicPr>
            <a:picLocks noChangeAspect="1"/>
          </p:cNvPicPr>
          <p:nvPr userDrawn="1"/>
        </p:nvPicPr>
        <p:blipFill>
          <a:blip r:embed="rId15" cstate="print"/>
          <a:stretch>
            <a:fillRect/>
          </a:stretch>
        </p:blipFill>
        <p:spPr>
          <a:xfrm>
            <a:off x="118884" y="102906"/>
            <a:ext cx="2914141" cy="804743"/>
          </a:xfrm>
          <a:prstGeom prst="rect">
            <a:avLst/>
          </a:prstGeom>
        </p:spPr>
      </p:pic>
    </p:spTree>
    <p:extLst>
      <p:ext uri="{BB962C8B-B14F-4D97-AF65-F5344CB8AC3E}">
        <p14:creationId xmlns:p14="http://schemas.microsoft.com/office/powerpoint/2010/main" val="3091616675"/>
      </p:ext>
    </p:extLst>
  </p:cSld>
  <p:clrMap bg1="lt1" tx1="dk1" bg2="lt2" tx2="dk2" accent1="accent1" accent2="accent2" accent3="accent3" accent4="accent4" accent5="accent5" accent6="accent6" hlink="hlink" folHlink="folHlink"/>
  <p:sldLayoutIdLst>
    <p:sldLayoutId id="2147483762" r:id="rId1"/>
    <p:sldLayoutId id="2147483862" r:id="rId2"/>
  </p:sldLayoutIdLst>
  <p:timing>
    <p:tnLst>
      <p:par>
        <p:cTn id="1" dur="indefinite" restart="never" nodeType="tmRoot"/>
      </p:par>
    </p:tnLst>
  </p:timing>
  <p:hf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4"/>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4"/>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4"/>
            <a:fld id="{F68327C5-B821-4FE9-A59A-A60D9EB59A9A}" type="slidenum">
              <a:rPr lang="en-US" smtClean="0">
                <a:solidFill>
                  <a:prstClr val="black">
                    <a:tint val="75000"/>
                  </a:prstClr>
                </a:solidFill>
              </a:rPr>
              <a:pPr defTabSz="914354"/>
              <a:t>‹#›</a:t>
            </a:fld>
            <a:endParaRPr lang="en-US">
              <a:solidFill>
                <a:prstClr val="black">
                  <a:tint val="75000"/>
                </a:prstClr>
              </a:solidFill>
            </a:endParaRPr>
          </a:p>
        </p:txBody>
      </p:sp>
      <p:sp>
        <p:nvSpPr>
          <p:cNvPr id="7" name="Rectangle 6"/>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2444329656"/>
      </p:ext>
    </p:extLst>
  </p:cSld>
  <p:clrMap bg1="lt1" tx1="dk1" bg2="lt2" tx2="dk2" accent1="accent1" accent2="accent2" accent3="accent3" accent4="accent4" accent5="accent5" accent6="accent6" hlink="hlink" folHlink="folHlink"/>
  <p:sldLayoutIdLst>
    <p:sldLayoutId id="2147483764" r:id="rId1"/>
  </p:sldLayoutIdLst>
  <p:timing>
    <p:tnLst>
      <p:par>
        <p:cTn id="1" dur="indefinite" restart="never" nodeType="tmRoot"/>
      </p:par>
    </p:tnLst>
  </p:timing>
  <p:hf hdr="0" ftr="0" dt="0"/>
  <p:txStyles>
    <p:titleStyle>
      <a:lvl1pPr algn="l" defTabSz="914354"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srgbClr val="273339">
                    <a:tint val="75000"/>
                  </a:srgbClr>
                </a:solidFill>
              </a:rPr>
              <a:t>your date here</a:t>
            </a:r>
            <a:endParaRPr lang="en-US">
              <a:solidFill>
                <a:srgbClr val="273339">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273339">
                    <a:tint val="75000"/>
                  </a:srgbClr>
                </a:solidFill>
              </a:rPr>
              <a:t>större - a multipurpose PowerPoint template</a:t>
            </a:r>
            <a:endParaRPr lang="en-US">
              <a:solidFill>
                <a:srgbClr val="273339">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8DBF4-37B7-4C4F-9728-A1C100B177EE}" type="slidenum">
              <a:rPr lang="en-US" smtClean="0">
                <a:solidFill>
                  <a:srgbClr val="273339">
                    <a:tint val="75000"/>
                  </a:srgbClr>
                </a:solidFill>
              </a:rPr>
              <a:pPr/>
              <a:t>‹#›</a:t>
            </a:fld>
            <a:endParaRPr lang="en-US">
              <a:solidFill>
                <a:srgbClr val="273339">
                  <a:tint val="75000"/>
                </a:srgbClr>
              </a:solidFill>
            </a:endParaRPr>
          </a:p>
        </p:txBody>
      </p:sp>
      <p:sp>
        <p:nvSpPr>
          <p:cNvPr id="7" name="Rectangle 6"/>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179676043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95" r:id="rId23"/>
    <p:sldLayoutId id="2147483796" r:id="rId24"/>
    <p:sldLayoutId id="2147483797" r:id="rId25"/>
    <p:sldLayoutId id="2147483798" r:id="rId26"/>
    <p:sldLayoutId id="2147483799" r:id="rId27"/>
    <p:sldLayoutId id="2147483800" r:id="rId28"/>
    <p:sldLayoutId id="2147483801" r:id="rId29"/>
    <p:sldLayoutId id="2147483802" r:id="rId30"/>
    <p:sldLayoutId id="2147483803" r:id="rId31"/>
    <p:sldLayoutId id="2147483804" r:id="rId32"/>
    <p:sldLayoutId id="2147483805" r:id="rId33"/>
    <p:sldLayoutId id="2147483806" r:id="rId34"/>
    <p:sldLayoutId id="2147483807" r:id="rId35"/>
    <p:sldLayoutId id="2147483808" r:id="rId36"/>
    <p:sldLayoutId id="2147483809" r:id="rId37"/>
    <p:sldLayoutId id="2147483810" r:id="rId38"/>
    <p:sldLayoutId id="2147483811" r:id="rId39"/>
    <p:sldLayoutId id="2147483812" r:id="rId40"/>
    <p:sldLayoutId id="2147483813" r:id="rId41"/>
    <p:sldLayoutId id="2147483814" r:id="rId42"/>
    <p:sldLayoutId id="2147483815" r:id="rId43"/>
    <p:sldLayoutId id="2147483816" r:id="rId44"/>
    <p:sldLayoutId id="2147483817" r:id="rId45"/>
    <p:sldLayoutId id="2147483818" r:id="rId46"/>
    <p:sldLayoutId id="2147483819" r:id="rId47"/>
    <p:sldLayoutId id="2147483820" r:id="rId48"/>
    <p:sldLayoutId id="2147483821" r:id="rId49"/>
    <p:sldLayoutId id="2147483822" r:id="rId50"/>
    <p:sldLayoutId id="2147483823" r:id="rId51"/>
    <p:sldLayoutId id="2147483824" r:id="rId52"/>
    <p:sldLayoutId id="2147483825" r:id="rId53"/>
    <p:sldLayoutId id="2147483826" r:id="rId54"/>
    <p:sldLayoutId id="2147483827" r:id="rId55"/>
    <p:sldLayoutId id="2147483828" r:id="rId56"/>
    <p:sldLayoutId id="2147483829" r:id="rId57"/>
    <p:sldLayoutId id="2147483830" r:id="rId58"/>
    <p:sldLayoutId id="2147483831" r:id="rId59"/>
    <p:sldLayoutId id="2147483832" r:id="rId60"/>
    <p:sldLayoutId id="2147483833" r:id="rId61"/>
    <p:sldLayoutId id="2147483834" r:id="rId62"/>
    <p:sldLayoutId id="2147483835" r:id="rId63"/>
    <p:sldLayoutId id="2147483836" r:id="rId64"/>
    <p:sldLayoutId id="2147483837" r:id="rId65"/>
    <p:sldLayoutId id="2147483838" r:id="rId66"/>
    <p:sldLayoutId id="2147483839" r:id="rId67"/>
    <p:sldLayoutId id="2147483840" r:id="rId68"/>
    <p:sldLayoutId id="2147483841" r:id="rId69"/>
    <p:sldLayoutId id="2147483842" r:id="rId70"/>
    <p:sldLayoutId id="2147483843" r:id="rId71"/>
    <p:sldLayoutId id="2147483844" r:id="rId72"/>
    <p:sldLayoutId id="2147483845" r:id="rId73"/>
    <p:sldLayoutId id="2147483846" r:id="rId74"/>
    <p:sldLayoutId id="2147483847" r:id="rId75"/>
    <p:sldLayoutId id="2147483848" r:id="rId76"/>
    <p:sldLayoutId id="2147483849" r:id="rId77"/>
    <p:sldLayoutId id="2147483850" r:id="rId78"/>
    <p:sldLayoutId id="2147483851" r:id="rId79"/>
    <p:sldLayoutId id="2147483852" r:id="rId80"/>
    <p:sldLayoutId id="2147483853" r:id="rId81"/>
    <p:sldLayoutId id="2147483854" r:id="rId82"/>
    <p:sldLayoutId id="2147483855" r:id="rId83"/>
    <p:sldLayoutId id="2147483856" r:id="rId84"/>
    <p:sldLayoutId id="2147483857" r:id="rId85"/>
    <p:sldLayoutId id="2147483858" r:id="rId86"/>
    <p:sldLayoutId id="2147483859" r:id="rId87"/>
    <p:sldLayoutId id="2147483860" r:id="rId8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90.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magirman@meb.gov.tr"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Metin kutusu 60"/>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2" name="Dikdörtgen 61"/>
          <p:cNvSpPr/>
          <p:nvPr/>
        </p:nvSpPr>
        <p:spPr>
          <a:xfrm>
            <a:off x="0" y="0"/>
            <a:ext cx="12192000" cy="6715593"/>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7200" b="1" dirty="0" smtClean="0">
                <a:solidFill>
                  <a:schemeClr val="bg1"/>
                </a:solidFill>
              </a:rPr>
              <a:t>Millî Eğitim Bakanlığı</a:t>
            </a:r>
          </a:p>
          <a:p>
            <a:pPr algn="ctr"/>
            <a:endParaRPr lang="tr-TR" sz="3600" b="1" dirty="0" smtClean="0">
              <a:solidFill>
                <a:schemeClr val="bg1"/>
              </a:solidFill>
            </a:endParaRPr>
          </a:p>
          <a:p>
            <a:pPr algn="ctr"/>
            <a:r>
              <a:rPr lang="tr-TR" sz="6600" b="1" dirty="0" smtClean="0">
                <a:solidFill>
                  <a:schemeClr val="bg1"/>
                </a:solidFill>
              </a:rPr>
              <a:t>Müfredat Yenileme</a:t>
            </a:r>
          </a:p>
          <a:p>
            <a:pPr algn="ctr"/>
            <a:r>
              <a:rPr lang="tr-TR" sz="6600" b="1" dirty="0" smtClean="0">
                <a:solidFill>
                  <a:schemeClr val="bg1"/>
                </a:solidFill>
              </a:rPr>
              <a:t>ve</a:t>
            </a:r>
          </a:p>
          <a:p>
            <a:pPr algn="ctr"/>
            <a:r>
              <a:rPr lang="tr-TR" sz="6600" b="1" dirty="0" smtClean="0">
                <a:solidFill>
                  <a:schemeClr val="bg1"/>
                </a:solidFill>
              </a:rPr>
              <a:t>Değişiklik </a:t>
            </a:r>
            <a:r>
              <a:rPr lang="tr-TR" sz="6600" b="1" dirty="0">
                <a:solidFill>
                  <a:schemeClr val="bg1"/>
                </a:solidFill>
              </a:rPr>
              <a:t>Çalışmaları</a:t>
            </a:r>
          </a:p>
        </p:txBody>
      </p:sp>
    </p:spTree>
    <p:extLst>
      <p:ext uri="{BB962C8B-B14F-4D97-AF65-F5344CB8AC3E}">
        <p14:creationId xmlns:p14="http://schemas.microsoft.com/office/powerpoint/2010/main" val="3819984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Düz Bağlayıcı 40"/>
          <p:cNvCxnSpPr/>
          <p:nvPr/>
        </p:nvCxnSpPr>
        <p:spPr>
          <a:xfrm flipV="1">
            <a:off x="770168" y="1395014"/>
            <a:ext cx="0" cy="5115745"/>
          </a:xfrm>
          <a:prstGeom prst="line">
            <a:avLst/>
          </a:prstGeom>
          <a:ln w="22225">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2" name="Text Placeholder 21"/>
          <p:cNvSpPr>
            <a:spLocks noGrp="1"/>
          </p:cNvSpPr>
          <p:nvPr>
            <p:ph type="body" sz="quarter" idx="26"/>
          </p:nvPr>
        </p:nvSpPr>
        <p:spPr>
          <a:xfrm rot="16200000">
            <a:off x="80158" y="53862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1</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latin typeface="Cambria" panose="02040503050406030204" pitchFamily="18" charset="0"/>
            </a:endParaRPr>
          </a:p>
        </p:txBody>
      </p:sp>
      <p:sp>
        <p:nvSpPr>
          <p:cNvPr id="43" name="Text Placeholder 22"/>
          <p:cNvSpPr>
            <a:spLocks noGrp="1"/>
          </p:cNvSpPr>
          <p:nvPr>
            <p:ph type="body" sz="quarter" idx="27"/>
          </p:nvPr>
        </p:nvSpPr>
        <p:spPr>
          <a:xfrm rot="16200000">
            <a:off x="81627" y="4014689"/>
            <a:ext cx="1320942" cy="1320942"/>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2</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4" name="Text Placeholder 23"/>
          <p:cNvSpPr>
            <a:spLocks noGrp="1"/>
          </p:cNvSpPr>
          <p:nvPr>
            <p:ph type="body" sz="quarter" idx="28"/>
          </p:nvPr>
        </p:nvSpPr>
        <p:spPr>
          <a:xfrm rot="16200000">
            <a:off x="87428" y="2604414"/>
            <a:ext cx="1320942" cy="1347493"/>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3</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5" name="Text Placeholder 24"/>
          <p:cNvSpPr>
            <a:spLocks noGrp="1"/>
          </p:cNvSpPr>
          <p:nvPr>
            <p:ph type="body" sz="quarter" idx="29"/>
          </p:nvPr>
        </p:nvSpPr>
        <p:spPr>
          <a:xfrm rot="16200000">
            <a:off x="120883" y="1200676"/>
            <a:ext cx="1282093" cy="1360968"/>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4</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6" name="Text Placeholder 13"/>
          <p:cNvSpPr>
            <a:spLocks noGrp="1"/>
          </p:cNvSpPr>
          <p:nvPr>
            <p:ph type="body" sz="quarter" idx="18"/>
          </p:nvPr>
        </p:nvSpPr>
        <p:spPr>
          <a:xfrm rot="16200000">
            <a:off x="118258" y="5936262"/>
            <a:ext cx="1320942" cy="219642"/>
          </a:xfrm>
        </p:spPr>
        <p:txBody>
          <a:bodyPr>
            <a:noAutofit/>
          </a:bodyPr>
          <a:lstStyle/>
          <a:p>
            <a:pPr>
              <a:lnSpc>
                <a:spcPct val="100000"/>
              </a:lnSpc>
              <a:spcBef>
                <a:spcPts val="1200"/>
              </a:spcBef>
              <a:spcAft>
                <a:spcPts val="1200"/>
              </a:spcAft>
            </a:pPr>
            <a:r>
              <a:rPr lang="tr-TR" sz="1050" b="1" dirty="0" smtClean="0">
                <a:solidFill>
                  <a:srgbClr val="EAEAEA"/>
                </a:solidFill>
              </a:rPr>
              <a:t>SADELEŞTİRME</a:t>
            </a:r>
            <a:endParaRPr lang="en-US" sz="1050" b="1" dirty="0">
              <a:solidFill>
                <a:srgbClr val="EAEAEA"/>
              </a:solidFill>
            </a:endParaRPr>
          </a:p>
        </p:txBody>
      </p:sp>
      <p:sp>
        <p:nvSpPr>
          <p:cNvPr id="47" name="Text Placeholder 14"/>
          <p:cNvSpPr>
            <a:spLocks noGrp="1"/>
          </p:cNvSpPr>
          <p:nvPr>
            <p:ph type="body" sz="quarter" idx="19"/>
          </p:nvPr>
        </p:nvSpPr>
        <p:spPr>
          <a:xfrm rot="16200000">
            <a:off x="183227" y="4530655"/>
            <a:ext cx="1320942" cy="219642"/>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AHENK VE BÜTÜNLÜK KURMA</a:t>
            </a:r>
            <a:endParaRPr lang="en-US" sz="1050" b="1" dirty="0">
              <a:solidFill>
                <a:srgbClr val="EAEAEA"/>
              </a:solidFill>
            </a:endParaRPr>
          </a:p>
        </p:txBody>
      </p:sp>
      <p:sp>
        <p:nvSpPr>
          <p:cNvPr id="48" name="Text Placeholder 15"/>
          <p:cNvSpPr>
            <a:spLocks noGrp="1"/>
          </p:cNvSpPr>
          <p:nvPr>
            <p:ph type="body" sz="quarter" idx="20"/>
          </p:nvPr>
        </p:nvSpPr>
        <p:spPr>
          <a:xfrm rot="16200000">
            <a:off x="201728" y="3191320"/>
            <a:ext cx="1320942" cy="224056"/>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YERLİ VE MİLLÎ DEĞERLERİ katma</a:t>
            </a:r>
            <a:endParaRPr lang="en-US" sz="1050" b="1" dirty="0">
              <a:solidFill>
                <a:srgbClr val="EAEAEA"/>
              </a:solidFill>
            </a:endParaRPr>
          </a:p>
        </p:txBody>
      </p:sp>
      <p:sp>
        <p:nvSpPr>
          <p:cNvPr id="49" name="Text Placeholder 16"/>
          <p:cNvSpPr>
            <a:spLocks noGrp="1"/>
          </p:cNvSpPr>
          <p:nvPr>
            <p:ph type="body" sz="quarter" idx="21"/>
          </p:nvPr>
        </p:nvSpPr>
        <p:spPr>
          <a:xfrm rot="16200000">
            <a:off x="184383" y="1725158"/>
            <a:ext cx="1282093" cy="226297"/>
          </a:xfrm>
        </p:spPr>
        <p:txBody>
          <a:bodyPr>
            <a:noAutofit/>
          </a:bodyPr>
          <a:lstStyle/>
          <a:p>
            <a:pPr>
              <a:lnSpc>
                <a:spcPct val="100000"/>
              </a:lnSpc>
              <a:spcBef>
                <a:spcPts val="1200"/>
              </a:spcBef>
              <a:spcAft>
                <a:spcPts val="1200"/>
              </a:spcAft>
            </a:pPr>
            <a:r>
              <a:rPr lang="tr-TR" sz="1050" b="1" dirty="0" smtClean="0">
                <a:solidFill>
                  <a:srgbClr val="EAEAEA"/>
                </a:solidFill>
              </a:rPr>
              <a:t>GÜNCELLİĞİNİ SAĞLAMA</a:t>
            </a:r>
            <a:endParaRPr lang="en-US" sz="1050" b="1" dirty="0">
              <a:solidFill>
                <a:srgbClr val="EAEAEA"/>
              </a:solidFill>
            </a:endParaRPr>
          </a:p>
        </p:txBody>
      </p:sp>
      <p:sp>
        <p:nvSpPr>
          <p:cNvPr id="54" name="Dikdörtgen 53"/>
          <p:cNvSpPr/>
          <p:nvPr/>
        </p:nvSpPr>
        <p:spPr>
          <a:xfrm>
            <a:off x="1663700" y="1366759"/>
            <a:ext cx="9918700" cy="3554819"/>
          </a:xfrm>
          <a:prstGeom prst="rect">
            <a:avLst/>
          </a:prstGeom>
        </p:spPr>
        <p:txBody>
          <a:bodyPr wrap="square">
            <a:spAutoFit/>
          </a:bodyPr>
          <a:lstStyle/>
          <a:p>
            <a:pPr lvl="0">
              <a:lnSpc>
                <a:spcPts val="1800"/>
              </a:lnSpc>
              <a:spcAft>
                <a:spcPts val="600"/>
              </a:spcAft>
              <a:defRPr/>
            </a:pPr>
            <a:r>
              <a:rPr lang="tr-TR" sz="3000" b="1" dirty="0">
                <a:latin typeface="Calibri" panose="020F0502020204030204"/>
              </a:rPr>
              <a:t>Felsefe ve yaklaşımda değişiklikler yapıldı</a:t>
            </a:r>
            <a:r>
              <a:rPr lang="tr-TR" sz="3000" b="1" dirty="0" smtClean="0">
                <a:latin typeface="Calibri" panose="020F0502020204030204"/>
              </a:rPr>
              <a:t>.</a:t>
            </a:r>
          </a:p>
          <a:p>
            <a:pPr lvl="0">
              <a:lnSpc>
                <a:spcPts val="1800"/>
              </a:lnSpc>
              <a:spcAft>
                <a:spcPts val="600"/>
              </a:spcAft>
              <a:defRPr/>
            </a:pPr>
            <a:endParaRPr lang="tr-TR" sz="700" b="1" dirty="0">
              <a:latin typeface="Calibri" panose="020F0502020204030204"/>
            </a:endParaRPr>
          </a:p>
          <a:p>
            <a:pPr marL="342900" lvl="0" indent="-342900">
              <a:spcAft>
                <a:spcPts val="600"/>
              </a:spcAft>
              <a:buFont typeface="Wingdings" panose="05000000000000000000" pitchFamily="2" charset="2"/>
              <a:buChar char="§"/>
              <a:defRPr/>
            </a:pPr>
            <a:r>
              <a:rPr lang="tr-TR" sz="2400" dirty="0" smtClean="0">
                <a:latin typeface="Calibri" panose="020F0502020204030204"/>
              </a:rPr>
              <a:t>Tarih ve coğrafya dersleri başta olmak üzere sosyal bilimler disiplinlerinde Avrupa merkezli/</a:t>
            </a:r>
            <a:r>
              <a:rPr lang="tr-TR" sz="2400" dirty="0" err="1" smtClean="0">
                <a:latin typeface="Calibri" panose="020F0502020204030204"/>
              </a:rPr>
              <a:t>müstağrip</a:t>
            </a:r>
            <a:r>
              <a:rPr lang="tr-TR" sz="2400" dirty="0" smtClean="0">
                <a:latin typeface="Calibri" panose="020F0502020204030204"/>
              </a:rPr>
              <a:t> bakış </a:t>
            </a:r>
            <a:r>
              <a:rPr lang="tr-TR" sz="2400" dirty="0">
                <a:latin typeface="Calibri" panose="020F0502020204030204"/>
              </a:rPr>
              <a:t>açısının dışına çıkıldı</a:t>
            </a:r>
            <a:r>
              <a:rPr lang="tr-TR" sz="2400" dirty="0" smtClean="0">
                <a:latin typeface="Calibri" panose="020F0502020204030204"/>
              </a:rPr>
              <a:t>. Bu bağlamda her coğrafyadan </a:t>
            </a:r>
            <a:r>
              <a:rPr lang="tr-TR" sz="2400" dirty="0" smtClean="0"/>
              <a:t>insanların bilime katkıları </a:t>
            </a:r>
            <a:r>
              <a:rPr lang="tr-TR" sz="2400" dirty="0"/>
              <a:t>vurgulandı, </a:t>
            </a:r>
            <a:r>
              <a:rPr lang="tr-TR" sz="2400" dirty="0" smtClean="0"/>
              <a:t>farklı medeniyet havzalarının ve bazı öncü isimlerin </a:t>
            </a:r>
            <a:r>
              <a:rPr lang="tr-TR" sz="2400" dirty="0"/>
              <a:t>hafızalara yer etmesi hedeflendi.</a:t>
            </a:r>
            <a:endParaRPr lang="tr-TR" sz="2400" dirty="0" smtClean="0">
              <a:latin typeface="Calibri" panose="020F0502020204030204"/>
            </a:endParaRPr>
          </a:p>
          <a:p>
            <a:pPr lvl="0">
              <a:spcAft>
                <a:spcPts val="600"/>
              </a:spcAft>
              <a:defRPr/>
            </a:pPr>
            <a:endParaRPr lang="tr-TR" sz="700" dirty="0">
              <a:latin typeface="Calibri" panose="020F0502020204030204"/>
            </a:endParaRPr>
          </a:p>
          <a:p>
            <a:pPr marL="342900" indent="-342900">
              <a:spcAft>
                <a:spcPts val="600"/>
              </a:spcAft>
              <a:buFont typeface="Wingdings" panose="05000000000000000000" pitchFamily="2" charset="2"/>
              <a:buChar char="§"/>
              <a:defRPr/>
            </a:pPr>
            <a:r>
              <a:rPr lang="tr-TR" sz="2400" dirty="0">
                <a:latin typeface="Calibri" panose="020F0502020204030204"/>
              </a:rPr>
              <a:t>Müzik dersinde klasiğinden halk müziğine bütün renkleriyle Türk müziği eksene </a:t>
            </a:r>
            <a:r>
              <a:rPr lang="tr-TR" sz="2400" dirty="0" smtClean="0">
                <a:latin typeface="Calibri" panose="020F0502020204030204"/>
              </a:rPr>
              <a:t>alındı; </a:t>
            </a:r>
            <a:r>
              <a:rPr lang="tr-TR" sz="2400" dirty="0"/>
              <a:t>Aşık Veysel, Dede Efendi, Farabi, </a:t>
            </a:r>
            <a:r>
              <a:rPr lang="tr-TR" sz="2400" dirty="0" smtClean="0"/>
              <a:t>Itrî</a:t>
            </a:r>
            <a:r>
              <a:rPr lang="tr-TR" sz="2400" dirty="0"/>
              <a:t>, </a:t>
            </a:r>
            <a:r>
              <a:rPr lang="tr-TR" sz="2400" dirty="0" smtClean="0"/>
              <a:t>Neşet </a:t>
            </a:r>
            <a:r>
              <a:rPr lang="tr-TR" sz="2400" dirty="0"/>
              <a:t>Ertaş, Yunus </a:t>
            </a:r>
            <a:r>
              <a:rPr lang="tr-TR" sz="2400" dirty="0" smtClean="0"/>
              <a:t>Emre, Aşık Murat Çobanoğlu </a:t>
            </a:r>
            <a:r>
              <a:rPr lang="tr-TR" sz="2400" dirty="0"/>
              <a:t>gibi </a:t>
            </a:r>
            <a:r>
              <a:rPr lang="tr-TR" sz="2400" dirty="0" smtClean="0"/>
              <a:t>kalıcı değerlerimize vurgu </a:t>
            </a:r>
            <a:r>
              <a:rPr lang="tr-TR" sz="2400" dirty="0"/>
              <a:t>yapıldı</a:t>
            </a:r>
            <a:r>
              <a:rPr lang="tr-TR" sz="2400" dirty="0" smtClean="0"/>
              <a:t>.</a:t>
            </a:r>
            <a:endParaRPr lang="tr-TR" sz="2400" dirty="0"/>
          </a:p>
        </p:txBody>
      </p:sp>
      <p:sp>
        <p:nvSpPr>
          <p:cNvPr id="56" name="Title 1"/>
          <p:cNvSpPr>
            <a:spLocks noGrp="1"/>
          </p:cNvSpPr>
          <p:nvPr>
            <p:ph type="title"/>
          </p:nvPr>
        </p:nvSpPr>
        <p:spPr>
          <a:xfrm>
            <a:off x="0" y="244372"/>
            <a:ext cx="12192000" cy="673100"/>
          </a:xfrm>
        </p:spPr>
        <p:txBody>
          <a:bodyPr>
            <a:noAutofit/>
          </a:bodyPr>
          <a:lstStyle/>
          <a:p>
            <a:pPr algn="ctr"/>
            <a:r>
              <a:rPr lang="en-US" sz="4000" b="1" dirty="0" err="1" smtClean="0">
                <a:solidFill>
                  <a:srgbClr val="EAEAEA"/>
                </a:solidFill>
              </a:rPr>
              <a:t>Dersler</a:t>
            </a:r>
            <a:r>
              <a:rPr lang="tr-TR" sz="4000" b="1" dirty="0" smtClean="0">
                <a:solidFill>
                  <a:srgbClr val="EAEAEA"/>
                </a:solidFill>
              </a:rPr>
              <a:t>den</a:t>
            </a:r>
            <a:r>
              <a:rPr lang="en-US" sz="4000" b="1" dirty="0" smtClean="0">
                <a:solidFill>
                  <a:srgbClr val="EAEAEA"/>
                </a:solidFill>
              </a:rPr>
              <a:t> </a:t>
            </a:r>
            <a:r>
              <a:rPr lang="tr-TR" sz="4000" b="1" dirty="0" smtClean="0">
                <a:solidFill>
                  <a:srgbClr val="EAEAEA"/>
                </a:solidFill>
              </a:rPr>
              <a:t>Örneklerle </a:t>
            </a:r>
            <a:r>
              <a:rPr lang="en-US" sz="4000" b="1" dirty="0" err="1" smtClean="0">
                <a:solidFill>
                  <a:srgbClr val="EAEAEA"/>
                </a:solidFill>
              </a:rPr>
              <a:t>Ön</a:t>
            </a:r>
            <a:r>
              <a:rPr lang="tr-TR" sz="4000" b="1" dirty="0" smtClean="0">
                <a:solidFill>
                  <a:srgbClr val="EAEAEA"/>
                </a:solidFill>
              </a:rPr>
              <a:t>e</a:t>
            </a:r>
            <a:r>
              <a:rPr lang="en-US" sz="4000" b="1" dirty="0" smtClean="0">
                <a:solidFill>
                  <a:srgbClr val="EAEAEA"/>
                </a:solidFill>
              </a:rPr>
              <a:t> </a:t>
            </a:r>
            <a:r>
              <a:rPr lang="en-US" sz="4000" b="1" dirty="0" err="1" smtClean="0">
                <a:solidFill>
                  <a:srgbClr val="EAEAEA"/>
                </a:solidFill>
              </a:rPr>
              <a:t>Çıkan</a:t>
            </a:r>
            <a:r>
              <a:rPr lang="en-US" sz="4000" b="1" dirty="0" smtClean="0">
                <a:solidFill>
                  <a:srgbClr val="EAEAEA"/>
                </a:solidFill>
              </a:rPr>
              <a:t> </a:t>
            </a:r>
            <a:r>
              <a:rPr lang="tr-TR" sz="4000" b="1" dirty="0" smtClean="0">
                <a:solidFill>
                  <a:srgbClr val="EAEAEA"/>
                </a:solidFill>
              </a:rPr>
              <a:t>Yenilikler </a:t>
            </a:r>
            <a:r>
              <a:rPr lang="en-US" sz="4000" b="1" dirty="0" err="1" smtClean="0">
                <a:solidFill>
                  <a:srgbClr val="EAEAEA"/>
                </a:solidFill>
              </a:rPr>
              <a:t>Nelerdir</a:t>
            </a:r>
            <a:r>
              <a:rPr lang="en-US" sz="4000" b="1" dirty="0" smtClean="0">
                <a:solidFill>
                  <a:srgbClr val="EAEAEA"/>
                </a:solidFill>
              </a:rPr>
              <a:t>?</a:t>
            </a:r>
            <a:r>
              <a:rPr lang="tr-TR" sz="4000" b="1" dirty="0" smtClean="0">
                <a:solidFill>
                  <a:srgbClr val="EAEAEA"/>
                </a:solidFill>
              </a:rPr>
              <a:t/>
            </a:r>
            <a:br>
              <a:rPr lang="tr-TR" sz="4000" b="1" dirty="0" smtClean="0">
                <a:solidFill>
                  <a:srgbClr val="EAEAEA"/>
                </a:solidFill>
              </a:rPr>
            </a:br>
            <a:r>
              <a:rPr lang="tr-TR" sz="4000" b="1" spc="300" dirty="0" smtClean="0"/>
              <a:t>DEĞİŞİKLİKLERDEN SATIRBAŞLARI</a:t>
            </a:r>
            <a:endParaRPr lang="en-US" sz="4000" b="1" spc="300" dirty="0"/>
          </a:p>
        </p:txBody>
      </p:sp>
      <p:sp>
        <p:nvSpPr>
          <p:cNvPr id="14" name="Metin kutusu 13"/>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13" name="Text Placeholder 21"/>
          <p:cNvSpPr>
            <a:spLocks noGrp="1"/>
          </p:cNvSpPr>
          <p:nvPr>
            <p:ph type="body" sz="quarter" idx="26"/>
          </p:nvPr>
        </p:nvSpPr>
        <p:spPr>
          <a:xfrm rot="20508175">
            <a:off x="11357749" y="6306389"/>
            <a:ext cx="1320942" cy="1320942"/>
          </a:xfrm>
          <a:solidFill>
            <a:srgbClr val="000000"/>
          </a:solidFill>
        </p:spPr>
        <p:txBody>
          <a:bodyPr>
            <a:normAutofit/>
          </a:bodyPr>
          <a:lstStyle/>
          <a:p>
            <a:pPr>
              <a:lnSpc>
                <a:spcPct val="100000"/>
              </a:lnSpc>
              <a:spcBef>
                <a:spcPts val="1200"/>
              </a:spcBef>
              <a:spcAft>
                <a:spcPts val="1200"/>
              </a:spcAft>
            </a:pPr>
            <a:r>
              <a:rPr lang="tr-TR" sz="2400" b="1" dirty="0" smtClean="0">
                <a:solidFill>
                  <a:srgbClr val="EAEAEA"/>
                </a:solidFill>
                <a:latin typeface="Cambria" panose="02040503050406030204" pitchFamily="18" charset="0"/>
              </a:rPr>
              <a:t>2</a:t>
            </a:r>
            <a:r>
              <a:rPr lang="tr-TR" sz="1600" b="1" dirty="0" smtClean="0">
                <a:solidFill>
                  <a:srgbClr val="EAEAEA"/>
                </a:solidFill>
                <a:latin typeface="Cambria" panose="02040503050406030204" pitchFamily="18" charset="0"/>
              </a:rPr>
              <a:t>/5</a:t>
            </a:r>
            <a:endParaRPr lang="en-US" sz="2400" b="1" dirty="0">
              <a:solidFill>
                <a:srgbClr val="EAEAEA"/>
              </a:solidFill>
              <a:latin typeface="Cambria" panose="02040503050406030204" pitchFamily="18" charset="0"/>
            </a:endParaRPr>
          </a:p>
          <a:p>
            <a:pPr>
              <a:lnSpc>
                <a:spcPct val="100000"/>
              </a:lnSpc>
              <a:spcBef>
                <a:spcPts val="1200"/>
              </a:spcBef>
              <a:spcAft>
                <a:spcPts val="1200"/>
              </a:spcAft>
            </a:pPr>
            <a:endParaRPr lang="en-US" sz="2400" b="1" dirty="0">
              <a:solidFill>
                <a:srgbClr val="EAEAEA"/>
              </a:solidFill>
              <a:latin typeface="Cambria" panose="02040503050406030204" pitchFamily="18" charset="0"/>
            </a:endParaRPr>
          </a:p>
        </p:txBody>
      </p:sp>
    </p:spTree>
    <p:extLst>
      <p:ext uri="{BB962C8B-B14F-4D97-AF65-F5344CB8AC3E}">
        <p14:creationId xmlns:p14="http://schemas.microsoft.com/office/powerpoint/2010/main" val="1553573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Düz Bağlayıcı 40"/>
          <p:cNvCxnSpPr/>
          <p:nvPr/>
        </p:nvCxnSpPr>
        <p:spPr>
          <a:xfrm flipV="1">
            <a:off x="770168" y="1395014"/>
            <a:ext cx="0" cy="5115745"/>
          </a:xfrm>
          <a:prstGeom prst="line">
            <a:avLst/>
          </a:prstGeom>
          <a:ln w="22225">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2" name="Text Placeholder 21"/>
          <p:cNvSpPr>
            <a:spLocks noGrp="1"/>
          </p:cNvSpPr>
          <p:nvPr>
            <p:ph type="body" sz="quarter" idx="26"/>
          </p:nvPr>
        </p:nvSpPr>
        <p:spPr>
          <a:xfrm rot="16200000">
            <a:off x="80158" y="53862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1</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latin typeface="Cambria" panose="02040503050406030204" pitchFamily="18" charset="0"/>
            </a:endParaRPr>
          </a:p>
        </p:txBody>
      </p:sp>
      <p:sp>
        <p:nvSpPr>
          <p:cNvPr id="43" name="Text Placeholder 22"/>
          <p:cNvSpPr>
            <a:spLocks noGrp="1"/>
          </p:cNvSpPr>
          <p:nvPr>
            <p:ph type="body" sz="quarter" idx="27"/>
          </p:nvPr>
        </p:nvSpPr>
        <p:spPr>
          <a:xfrm rot="16200000">
            <a:off x="81627" y="4014689"/>
            <a:ext cx="1320942" cy="1320942"/>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2</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4" name="Text Placeholder 23"/>
          <p:cNvSpPr>
            <a:spLocks noGrp="1"/>
          </p:cNvSpPr>
          <p:nvPr>
            <p:ph type="body" sz="quarter" idx="28"/>
          </p:nvPr>
        </p:nvSpPr>
        <p:spPr>
          <a:xfrm rot="16200000">
            <a:off x="87428" y="2604414"/>
            <a:ext cx="1320942" cy="1347493"/>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3</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5" name="Text Placeholder 24"/>
          <p:cNvSpPr>
            <a:spLocks noGrp="1"/>
          </p:cNvSpPr>
          <p:nvPr>
            <p:ph type="body" sz="quarter" idx="29"/>
          </p:nvPr>
        </p:nvSpPr>
        <p:spPr>
          <a:xfrm rot="16200000">
            <a:off x="120883" y="1200676"/>
            <a:ext cx="1282093" cy="1360968"/>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4</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6" name="Text Placeholder 13"/>
          <p:cNvSpPr>
            <a:spLocks noGrp="1"/>
          </p:cNvSpPr>
          <p:nvPr>
            <p:ph type="body" sz="quarter" idx="18"/>
          </p:nvPr>
        </p:nvSpPr>
        <p:spPr>
          <a:xfrm rot="16200000">
            <a:off x="118258" y="5936262"/>
            <a:ext cx="1320942" cy="219642"/>
          </a:xfrm>
        </p:spPr>
        <p:txBody>
          <a:bodyPr>
            <a:noAutofit/>
          </a:bodyPr>
          <a:lstStyle/>
          <a:p>
            <a:pPr>
              <a:lnSpc>
                <a:spcPct val="100000"/>
              </a:lnSpc>
              <a:spcBef>
                <a:spcPts val="1200"/>
              </a:spcBef>
              <a:spcAft>
                <a:spcPts val="1200"/>
              </a:spcAft>
            </a:pPr>
            <a:r>
              <a:rPr lang="tr-TR" sz="1050" b="1" dirty="0" smtClean="0">
                <a:solidFill>
                  <a:srgbClr val="EAEAEA"/>
                </a:solidFill>
              </a:rPr>
              <a:t>SADELEŞTİRME</a:t>
            </a:r>
            <a:endParaRPr lang="en-US" sz="1050" b="1" dirty="0">
              <a:solidFill>
                <a:srgbClr val="EAEAEA"/>
              </a:solidFill>
            </a:endParaRPr>
          </a:p>
        </p:txBody>
      </p:sp>
      <p:sp>
        <p:nvSpPr>
          <p:cNvPr id="47" name="Text Placeholder 14"/>
          <p:cNvSpPr>
            <a:spLocks noGrp="1"/>
          </p:cNvSpPr>
          <p:nvPr>
            <p:ph type="body" sz="quarter" idx="19"/>
          </p:nvPr>
        </p:nvSpPr>
        <p:spPr>
          <a:xfrm rot="16200000">
            <a:off x="183227" y="4530655"/>
            <a:ext cx="1320942" cy="219642"/>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AHENK VE BÜTÜNLÜK KURMA</a:t>
            </a:r>
            <a:endParaRPr lang="en-US" sz="1050" b="1" dirty="0">
              <a:solidFill>
                <a:srgbClr val="EAEAEA"/>
              </a:solidFill>
            </a:endParaRPr>
          </a:p>
        </p:txBody>
      </p:sp>
      <p:sp>
        <p:nvSpPr>
          <p:cNvPr id="48" name="Text Placeholder 15"/>
          <p:cNvSpPr>
            <a:spLocks noGrp="1"/>
          </p:cNvSpPr>
          <p:nvPr>
            <p:ph type="body" sz="quarter" idx="20"/>
          </p:nvPr>
        </p:nvSpPr>
        <p:spPr>
          <a:xfrm rot="16200000">
            <a:off x="201728" y="3191320"/>
            <a:ext cx="1320942" cy="224056"/>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YERLİ VE MİLLÎ DEĞERLERİ katma</a:t>
            </a:r>
            <a:endParaRPr lang="en-US" sz="1050" b="1" dirty="0">
              <a:solidFill>
                <a:srgbClr val="EAEAEA"/>
              </a:solidFill>
            </a:endParaRPr>
          </a:p>
        </p:txBody>
      </p:sp>
      <p:sp>
        <p:nvSpPr>
          <p:cNvPr id="49" name="Text Placeholder 16"/>
          <p:cNvSpPr>
            <a:spLocks noGrp="1"/>
          </p:cNvSpPr>
          <p:nvPr>
            <p:ph type="body" sz="quarter" idx="21"/>
          </p:nvPr>
        </p:nvSpPr>
        <p:spPr>
          <a:xfrm rot="16200000">
            <a:off x="184383" y="1725158"/>
            <a:ext cx="1282093" cy="226297"/>
          </a:xfrm>
        </p:spPr>
        <p:txBody>
          <a:bodyPr>
            <a:noAutofit/>
          </a:bodyPr>
          <a:lstStyle/>
          <a:p>
            <a:pPr>
              <a:lnSpc>
                <a:spcPct val="100000"/>
              </a:lnSpc>
              <a:spcBef>
                <a:spcPts val="1200"/>
              </a:spcBef>
              <a:spcAft>
                <a:spcPts val="1200"/>
              </a:spcAft>
            </a:pPr>
            <a:r>
              <a:rPr lang="tr-TR" sz="1050" b="1" dirty="0" smtClean="0">
                <a:solidFill>
                  <a:srgbClr val="EAEAEA"/>
                </a:solidFill>
              </a:rPr>
              <a:t>GÜNCELLİĞİNİ SAĞLAMA</a:t>
            </a:r>
            <a:endParaRPr lang="en-US" sz="1050" b="1" dirty="0">
              <a:solidFill>
                <a:srgbClr val="EAEAEA"/>
              </a:solidFill>
            </a:endParaRPr>
          </a:p>
        </p:txBody>
      </p:sp>
      <p:sp>
        <p:nvSpPr>
          <p:cNvPr id="54" name="Dikdörtgen 53"/>
          <p:cNvSpPr/>
          <p:nvPr/>
        </p:nvSpPr>
        <p:spPr>
          <a:xfrm>
            <a:off x="1663700" y="1357234"/>
            <a:ext cx="9918700" cy="4708981"/>
          </a:xfrm>
          <a:prstGeom prst="rect">
            <a:avLst/>
          </a:prstGeom>
        </p:spPr>
        <p:txBody>
          <a:bodyPr wrap="square">
            <a:spAutoFit/>
          </a:bodyPr>
          <a:lstStyle/>
          <a:p>
            <a:pPr lvl="0">
              <a:lnSpc>
                <a:spcPts val="1800"/>
              </a:lnSpc>
              <a:spcAft>
                <a:spcPts val="600"/>
              </a:spcAft>
              <a:defRPr/>
            </a:pPr>
            <a:r>
              <a:rPr lang="tr-TR" sz="2800" b="1" dirty="0" smtClean="0">
                <a:latin typeface="Calibri" panose="020F0502020204030204"/>
              </a:rPr>
              <a:t>Atatürkçülük eksenli konular yeniden dizayn edildi.</a:t>
            </a:r>
            <a:endParaRPr lang="tr-TR" sz="2800" b="1" dirty="0">
              <a:latin typeface="Calibri" panose="020F0502020204030204"/>
            </a:endParaRPr>
          </a:p>
          <a:p>
            <a:pPr>
              <a:spcAft>
                <a:spcPts val="600"/>
              </a:spcAft>
              <a:defRPr/>
            </a:pPr>
            <a:endParaRPr lang="tr-TR" sz="500" dirty="0">
              <a:latin typeface="Calibri" panose="020F0502020204030204"/>
            </a:endParaRPr>
          </a:p>
          <a:p>
            <a:pPr marL="342900" indent="-342900">
              <a:spcAft>
                <a:spcPts val="600"/>
              </a:spcAft>
              <a:buFont typeface="Wingdings" panose="05000000000000000000" pitchFamily="2" charset="2"/>
              <a:buChar char="§"/>
              <a:defRPr/>
            </a:pPr>
            <a:r>
              <a:rPr lang="tr-TR" sz="2400" dirty="0">
                <a:latin typeface="Calibri" panose="020F0502020204030204"/>
              </a:rPr>
              <a:t>Millî mücadelenin önderi ve Cumhuriyetimizin kurucusu </a:t>
            </a:r>
            <a:r>
              <a:rPr lang="tr-TR" sz="2400" dirty="0" smtClean="0">
                <a:latin typeface="Calibri" panose="020F0502020204030204"/>
              </a:rPr>
              <a:t>Atatürk’ün hayatına, </a:t>
            </a:r>
            <a:r>
              <a:rPr lang="tr-TR" sz="2400" dirty="0">
                <a:latin typeface="Calibri" panose="020F0502020204030204"/>
              </a:rPr>
              <a:t>tam bağımsızlık mücadelesi olan millî mücadelenin </a:t>
            </a:r>
            <a:r>
              <a:rPr lang="tr-TR" sz="2400" dirty="0" smtClean="0">
                <a:latin typeface="Calibri" panose="020F0502020204030204"/>
              </a:rPr>
              <a:t>milletimizde oluşturduğu ufka öğretim </a:t>
            </a:r>
            <a:r>
              <a:rPr lang="tr-TR" sz="2400" dirty="0">
                <a:latin typeface="Calibri" panose="020F0502020204030204"/>
              </a:rPr>
              <a:t>programlarımızda </a:t>
            </a:r>
            <a:r>
              <a:rPr lang="tr-TR" sz="2400" dirty="0" smtClean="0">
                <a:latin typeface="Calibri" panose="020F0502020204030204"/>
              </a:rPr>
              <a:t>açık ve net bir şekilde yer verilmiştir.  Millî </a:t>
            </a:r>
            <a:r>
              <a:rPr lang="tr-TR" sz="2400" dirty="0">
                <a:latin typeface="Calibri" panose="020F0502020204030204"/>
              </a:rPr>
              <a:t>mücadelenin ve tam bağımsızlığın önemi </a:t>
            </a:r>
            <a:r>
              <a:rPr lang="tr-TR" sz="2400" dirty="0" smtClean="0">
                <a:latin typeface="Calibri" panose="020F0502020204030204"/>
              </a:rPr>
              <a:t>programlarımızda </a:t>
            </a:r>
            <a:r>
              <a:rPr lang="tr-TR" sz="2400" dirty="0">
                <a:latin typeface="Calibri" panose="020F0502020204030204"/>
              </a:rPr>
              <a:t>konu vesilesiyle her fırsatta </a:t>
            </a:r>
            <a:r>
              <a:rPr lang="tr-TR" sz="2400" dirty="0" smtClean="0">
                <a:latin typeface="Calibri" panose="020F0502020204030204"/>
              </a:rPr>
              <a:t>vurgulandı.</a:t>
            </a:r>
          </a:p>
          <a:p>
            <a:pPr>
              <a:spcAft>
                <a:spcPts val="600"/>
              </a:spcAft>
              <a:defRPr/>
            </a:pPr>
            <a:endParaRPr lang="tr-TR" sz="500" dirty="0">
              <a:latin typeface="Calibri" panose="020F0502020204030204"/>
            </a:endParaRPr>
          </a:p>
          <a:p>
            <a:pPr marL="342900" indent="-342900">
              <a:spcAft>
                <a:spcPts val="600"/>
              </a:spcAft>
              <a:buFont typeface="Wingdings" panose="05000000000000000000" pitchFamily="2" charset="2"/>
              <a:buChar char="§"/>
              <a:defRPr/>
            </a:pPr>
            <a:r>
              <a:rPr lang="tr-TR" sz="2400" dirty="0" smtClean="0">
                <a:latin typeface="Calibri" panose="020F0502020204030204"/>
              </a:rPr>
              <a:t>Bütün </a:t>
            </a:r>
            <a:r>
              <a:rPr lang="tr-TR" sz="2400" dirty="0">
                <a:latin typeface="Calibri" panose="020F0502020204030204"/>
              </a:rPr>
              <a:t>programlar için belirlenen </a:t>
            </a:r>
            <a:r>
              <a:rPr lang="tr-TR" sz="2400" dirty="0" smtClean="0">
                <a:latin typeface="Calibri" panose="020F0502020204030204"/>
              </a:rPr>
              <a:t>kök değer çerçevesinde/listesinde </a:t>
            </a:r>
            <a:r>
              <a:rPr lang="tr-TR" sz="2400" b="1" dirty="0">
                <a:latin typeface="Calibri" panose="020F0502020204030204"/>
              </a:rPr>
              <a:t>vatanseverlik </a:t>
            </a:r>
            <a:r>
              <a:rPr lang="tr-TR" sz="2400" dirty="0">
                <a:latin typeface="Calibri" panose="020F0502020204030204"/>
              </a:rPr>
              <a:t>ve </a:t>
            </a:r>
            <a:r>
              <a:rPr lang="tr-TR" sz="2400" b="1" dirty="0">
                <a:latin typeface="Calibri" panose="020F0502020204030204"/>
              </a:rPr>
              <a:t>dürüstlük </a:t>
            </a:r>
            <a:r>
              <a:rPr lang="tr-TR" sz="2400" dirty="0">
                <a:latin typeface="Calibri" panose="020F0502020204030204"/>
              </a:rPr>
              <a:t>değerleri </a:t>
            </a:r>
            <a:r>
              <a:rPr lang="tr-TR" sz="2400" dirty="0" smtClean="0">
                <a:latin typeface="Calibri" panose="020F0502020204030204"/>
              </a:rPr>
              <a:t>benimsendi.</a:t>
            </a:r>
          </a:p>
          <a:p>
            <a:pPr>
              <a:spcAft>
                <a:spcPts val="600"/>
              </a:spcAft>
              <a:defRPr/>
            </a:pPr>
            <a:endParaRPr lang="tr-TR" sz="500" dirty="0">
              <a:latin typeface="Calibri" panose="020F0502020204030204"/>
            </a:endParaRPr>
          </a:p>
          <a:p>
            <a:pPr marL="342900" indent="-342900">
              <a:spcAft>
                <a:spcPts val="600"/>
              </a:spcAft>
              <a:buFont typeface="Wingdings" panose="05000000000000000000" pitchFamily="2" charset="2"/>
              <a:buChar char="§"/>
              <a:defRPr/>
            </a:pPr>
            <a:r>
              <a:rPr lang="tr-TR" sz="2400" dirty="0" smtClean="0">
                <a:latin typeface="Calibri" panose="020F0502020204030204"/>
              </a:rPr>
              <a:t>Öğretim programlarımızın temelinde </a:t>
            </a:r>
            <a:r>
              <a:rPr lang="tr-TR" sz="2400" dirty="0">
                <a:latin typeface="Calibri" panose="020F0502020204030204"/>
              </a:rPr>
              <a:t>olan bilimsellik, çağdaşlık, akılcılık, ilerlemecilik, </a:t>
            </a:r>
            <a:r>
              <a:rPr lang="tr-TR" sz="2400" dirty="0" smtClean="0">
                <a:latin typeface="Calibri" panose="020F0502020204030204"/>
              </a:rPr>
              <a:t>millîlik…vb. nitelikler, Cumhuriyetimizin </a:t>
            </a:r>
            <a:r>
              <a:rPr lang="tr-TR" sz="2400" dirty="0">
                <a:latin typeface="Calibri" panose="020F0502020204030204"/>
              </a:rPr>
              <a:t>kuruluşundan itibaren </a:t>
            </a:r>
            <a:r>
              <a:rPr lang="tr-TR" sz="2400" dirty="0" smtClean="0"/>
              <a:t>Atatürk’ün eğitim </a:t>
            </a:r>
            <a:r>
              <a:rPr lang="tr-TR" sz="2400" dirty="0"/>
              <a:t>konusunda gösterdiği </a:t>
            </a:r>
            <a:r>
              <a:rPr lang="tr-TR" sz="2400" dirty="0" smtClean="0"/>
              <a:t>amaçlardır.</a:t>
            </a:r>
            <a:endParaRPr lang="tr-TR" sz="2400" dirty="0">
              <a:latin typeface="Calibri" panose="020F0502020204030204"/>
            </a:endParaRPr>
          </a:p>
        </p:txBody>
      </p:sp>
      <p:sp>
        <p:nvSpPr>
          <p:cNvPr id="56" name="Title 1"/>
          <p:cNvSpPr>
            <a:spLocks noGrp="1"/>
          </p:cNvSpPr>
          <p:nvPr>
            <p:ph type="title"/>
          </p:nvPr>
        </p:nvSpPr>
        <p:spPr>
          <a:xfrm>
            <a:off x="0" y="244372"/>
            <a:ext cx="12192000" cy="673100"/>
          </a:xfrm>
        </p:spPr>
        <p:txBody>
          <a:bodyPr>
            <a:noAutofit/>
          </a:bodyPr>
          <a:lstStyle/>
          <a:p>
            <a:pPr algn="ctr"/>
            <a:r>
              <a:rPr lang="en-US" sz="4000" b="1" dirty="0" err="1" smtClean="0">
                <a:solidFill>
                  <a:srgbClr val="EAEAEA"/>
                </a:solidFill>
              </a:rPr>
              <a:t>Dersler</a:t>
            </a:r>
            <a:r>
              <a:rPr lang="tr-TR" sz="4000" b="1" dirty="0" smtClean="0">
                <a:solidFill>
                  <a:srgbClr val="EAEAEA"/>
                </a:solidFill>
              </a:rPr>
              <a:t>den</a:t>
            </a:r>
            <a:r>
              <a:rPr lang="en-US" sz="4000" b="1" dirty="0" smtClean="0">
                <a:solidFill>
                  <a:srgbClr val="EAEAEA"/>
                </a:solidFill>
              </a:rPr>
              <a:t> </a:t>
            </a:r>
            <a:r>
              <a:rPr lang="tr-TR" sz="4000" b="1" dirty="0" smtClean="0">
                <a:solidFill>
                  <a:srgbClr val="EAEAEA"/>
                </a:solidFill>
              </a:rPr>
              <a:t>Örneklerle </a:t>
            </a:r>
            <a:r>
              <a:rPr lang="en-US" sz="4000" b="1" dirty="0" err="1" smtClean="0">
                <a:solidFill>
                  <a:srgbClr val="EAEAEA"/>
                </a:solidFill>
              </a:rPr>
              <a:t>Ön</a:t>
            </a:r>
            <a:r>
              <a:rPr lang="tr-TR" sz="4000" b="1" dirty="0" smtClean="0">
                <a:solidFill>
                  <a:srgbClr val="EAEAEA"/>
                </a:solidFill>
              </a:rPr>
              <a:t>e</a:t>
            </a:r>
            <a:r>
              <a:rPr lang="en-US" sz="4000" b="1" dirty="0" smtClean="0">
                <a:solidFill>
                  <a:srgbClr val="EAEAEA"/>
                </a:solidFill>
              </a:rPr>
              <a:t> </a:t>
            </a:r>
            <a:r>
              <a:rPr lang="en-US" sz="4000" b="1" dirty="0" err="1" smtClean="0">
                <a:solidFill>
                  <a:srgbClr val="EAEAEA"/>
                </a:solidFill>
              </a:rPr>
              <a:t>Çıkan</a:t>
            </a:r>
            <a:r>
              <a:rPr lang="en-US" sz="4000" b="1" dirty="0" smtClean="0">
                <a:solidFill>
                  <a:srgbClr val="EAEAEA"/>
                </a:solidFill>
              </a:rPr>
              <a:t> </a:t>
            </a:r>
            <a:r>
              <a:rPr lang="tr-TR" sz="4000" b="1" dirty="0" smtClean="0">
                <a:solidFill>
                  <a:srgbClr val="EAEAEA"/>
                </a:solidFill>
              </a:rPr>
              <a:t>Yenilikler </a:t>
            </a:r>
            <a:r>
              <a:rPr lang="en-US" sz="4000" b="1" dirty="0" err="1" smtClean="0">
                <a:solidFill>
                  <a:srgbClr val="EAEAEA"/>
                </a:solidFill>
              </a:rPr>
              <a:t>Nelerdir</a:t>
            </a:r>
            <a:r>
              <a:rPr lang="en-US" sz="4000" b="1" dirty="0" smtClean="0">
                <a:solidFill>
                  <a:srgbClr val="EAEAEA"/>
                </a:solidFill>
              </a:rPr>
              <a:t>?</a:t>
            </a:r>
            <a:r>
              <a:rPr lang="tr-TR" sz="4000" b="1" dirty="0" smtClean="0">
                <a:solidFill>
                  <a:srgbClr val="EAEAEA"/>
                </a:solidFill>
              </a:rPr>
              <a:t/>
            </a:r>
            <a:br>
              <a:rPr lang="tr-TR" sz="4000" b="1" dirty="0" smtClean="0">
                <a:solidFill>
                  <a:srgbClr val="EAEAEA"/>
                </a:solidFill>
              </a:rPr>
            </a:br>
            <a:r>
              <a:rPr lang="tr-TR" sz="4000" b="1" spc="300" dirty="0" smtClean="0"/>
              <a:t>DEĞİŞİKLİKLERDEN SATIRBAŞLARI</a:t>
            </a:r>
            <a:endParaRPr lang="en-US" sz="4000" b="1" spc="300" dirty="0"/>
          </a:p>
        </p:txBody>
      </p:sp>
      <p:sp>
        <p:nvSpPr>
          <p:cNvPr id="14" name="Metin kutusu 13"/>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13" name="Text Placeholder 21"/>
          <p:cNvSpPr>
            <a:spLocks noGrp="1"/>
          </p:cNvSpPr>
          <p:nvPr>
            <p:ph type="body" sz="quarter" idx="26"/>
          </p:nvPr>
        </p:nvSpPr>
        <p:spPr>
          <a:xfrm rot="20508175">
            <a:off x="11357749" y="6306389"/>
            <a:ext cx="1320942" cy="1320942"/>
          </a:xfrm>
          <a:solidFill>
            <a:srgbClr val="000000"/>
          </a:solidFill>
        </p:spPr>
        <p:txBody>
          <a:bodyPr>
            <a:normAutofit/>
          </a:bodyPr>
          <a:lstStyle/>
          <a:p>
            <a:pPr>
              <a:lnSpc>
                <a:spcPct val="100000"/>
              </a:lnSpc>
              <a:spcBef>
                <a:spcPts val="1200"/>
              </a:spcBef>
              <a:spcAft>
                <a:spcPts val="1200"/>
              </a:spcAft>
            </a:pPr>
            <a:r>
              <a:rPr lang="tr-TR" sz="2400" b="1" dirty="0" smtClean="0">
                <a:solidFill>
                  <a:srgbClr val="EAEAEA"/>
                </a:solidFill>
                <a:latin typeface="Cambria" panose="02040503050406030204" pitchFamily="18" charset="0"/>
              </a:rPr>
              <a:t>3</a:t>
            </a:r>
            <a:r>
              <a:rPr lang="tr-TR" sz="1600" b="1" dirty="0" smtClean="0">
                <a:solidFill>
                  <a:srgbClr val="EAEAEA"/>
                </a:solidFill>
                <a:latin typeface="Cambria" panose="02040503050406030204" pitchFamily="18" charset="0"/>
              </a:rPr>
              <a:t>/5</a:t>
            </a:r>
            <a:endParaRPr lang="en-US" sz="2400" b="1" dirty="0">
              <a:solidFill>
                <a:srgbClr val="EAEAEA"/>
              </a:solidFill>
              <a:latin typeface="Cambria" panose="02040503050406030204" pitchFamily="18" charset="0"/>
            </a:endParaRPr>
          </a:p>
          <a:p>
            <a:pPr>
              <a:lnSpc>
                <a:spcPct val="100000"/>
              </a:lnSpc>
              <a:spcBef>
                <a:spcPts val="1200"/>
              </a:spcBef>
              <a:spcAft>
                <a:spcPts val="1200"/>
              </a:spcAft>
            </a:pPr>
            <a:endParaRPr lang="en-US" sz="2400" b="1" dirty="0">
              <a:solidFill>
                <a:srgbClr val="EAEAEA"/>
              </a:solidFill>
              <a:latin typeface="Cambria" panose="02040503050406030204" pitchFamily="18" charset="0"/>
            </a:endParaRPr>
          </a:p>
        </p:txBody>
      </p:sp>
    </p:spTree>
    <p:extLst>
      <p:ext uri="{BB962C8B-B14F-4D97-AF65-F5344CB8AC3E}">
        <p14:creationId xmlns:p14="http://schemas.microsoft.com/office/powerpoint/2010/main" val="3578147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Düz Bağlayıcı 40"/>
          <p:cNvCxnSpPr/>
          <p:nvPr/>
        </p:nvCxnSpPr>
        <p:spPr>
          <a:xfrm flipV="1">
            <a:off x="770168" y="1395014"/>
            <a:ext cx="0" cy="5115745"/>
          </a:xfrm>
          <a:prstGeom prst="line">
            <a:avLst/>
          </a:prstGeom>
          <a:ln w="22225">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2" name="Text Placeholder 21"/>
          <p:cNvSpPr>
            <a:spLocks noGrp="1"/>
          </p:cNvSpPr>
          <p:nvPr>
            <p:ph type="body" sz="quarter" idx="26"/>
          </p:nvPr>
        </p:nvSpPr>
        <p:spPr>
          <a:xfrm rot="16200000">
            <a:off x="80158" y="53862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1</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latin typeface="Cambria" panose="02040503050406030204" pitchFamily="18" charset="0"/>
            </a:endParaRPr>
          </a:p>
        </p:txBody>
      </p:sp>
      <p:sp>
        <p:nvSpPr>
          <p:cNvPr id="43" name="Text Placeholder 22"/>
          <p:cNvSpPr>
            <a:spLocks noGrp="1"/>
          </p:cNvSpPr>
          <p:nvPr>
            <p:ph type="body" sz="quarter" idx="27"/>
          </p:nvPr>
        </p:nvSpPr>
        <p:spPr>
          <a:xfrm rot="16200000">
            <a:off x="81627" y="4014689"/>
            <a:ext cx="1320942" cy="1320942"/>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2</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4" name="Text Placeholder 23"/>
          <p:cNvSpPr>
            <a:spLocks noGrp="1"/>
          </p:cNvSpPr>
          <p:nvPr>
            <p:ph type="body" sz="quarter" idx="28"/>
          </p:nvPr>
        </p:nvSpPr>
        <p:spPr>
          <a:xfrm rot="16200000">
            <a:off x="87428" y="2604414"/>
            <a:ext cx="1320942" cy="1347493"/>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3</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5" name="Text Placeholder 24"/>
          <p:cNvSpPr>
            <a:spLocks noGrp="1"/>
          </p:cNvSpPr>
          <p:nvPr>
            <p:ph type="body" sz="quarter" idx="29"/>
          </p:nvPr>
        </p:nvSpPr>
        <p:spPr>
          <a:xfrm rot="16200000">
            <a:off x="120883" y="1200676"/>
            <a:ext cx="1282093" cy="1360968"/>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4</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6" name="Text Placeholder 13"/>
          <p:cNvSpPr>
            <a:spLocks noGrp="1"/>
          </p:cNvSpPr>
          <p:nvPr>
            <p:ph type="body" sz="quarter" idx="18"/>
          </p:nvPr>
        </p:nvSpPr>
        <p:spPr>
          <a:xfrm rot="16200000">
            <a:off x="118258" y="5936262"/>
            <a:ext cx="1320942" cy="219642"/>
          </a:xfrm>
        </p:spPr>
        <p:txBody>
          <a:bodyPr>
            <a:noAutofit/>
          </a:bodyPr>
          <a:lstStyle/>
          <a:p>
            <a:pPr>
              <a:lnSpc>
                <a:spcPct val="100000"/>
              </a:lnSpc>
              <a:spcBef>
                <a:spcPts val="1200"/>
              </a:spcBef>
              <a:spcAft>
                <a:spcPts val="1200"/>
              </a:spcAft>
            </a:pPr>
            <a:r>
              <a:rPr lang="tr-TR" sz="1050" b="1" dirty="0" smtClean="0">
                <a:solidFill>
                  <a:srgbClr val="EAEAEA"/>
                </a:solidFill>
              </a:rPr>
              <a:t>SADELEŞTİRME</a:t>
            </a:r>
            <a:endParaRPr lang="en-US" sz="1050" b="1" dirty="0">
              <a:solidFill>
                <a:srgbClr val="EAEAEA"/>
              </a:solidFill>
            </a:endParaRPr>
          </a:p>
        </p:txBody>
      </p:sp>
      <p:sp>
        <p:nvSpPr>
          <p:cNvPr id="47" name="Text Placeholder 14"/>
          <p:cNvSpPr>
            <a:spLocks noGrp="1"/>
          </p:cNvSpPr>
          <p:nvPr>
            <p:ph type="body" sz="quarter" idx="19"/>
          </p:nvPr>
        </p:nvSpPr>
        <p:spPr>
          <a:xfrm rot="16200000">
            <a:off x="183227" y="4530655"/>
            <a:ext cx="1320942" cy="219642"/>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AHENK VE BÜTÜNLÜK KURMA</a:t>
            </a:r>
            <a:endParaRPr lang="en-US" sz="1050" b="1" dirty="0">
              <a:solidFill>
                <a:srgbClr val="EAEAEA"/>
              </a:solidFill>
            </a:endParaRPr>
          </a:p>
        </p:txBody>
      </p:sp>
      <p:sp>
        <p:nvSpPr>
          <p:cNvPr id="48" name="Text Placeholder 15"/>
          <p:cNvSpPr>
            <a:spLocks noGrp="1"/>
          </p:cNvSpPr>
          <p:nvPr>
            <p:ph type="body" sz="quarter" idx="20"/>
          </p:nvPr>
        </p:nvSpPr>
        <p:spPr>
          <a:xfrm rot="16200000">
            <a:off x="201728" y="3191320"/>
            <a:ext cx="1320942" cy="224056"/>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YERLİ VE MİLLÎ DEĞERLERİ katma</a:t>
            </a:r>
            <a:endParaRPr lang="en-US" sz="1050" b="1" dirty="0">
              <a:solidFill>
                <a:srgbClr val="EAEAEA"/>
              </a:solidFill>
            </a:endParaRPr>
          </a:p>
        </p:txBody>
      </p:sp>
      <p:sp>
        <p:nvSpPr>
          <p:cNvPr id="49" name="Text Placeholder 16"/>
          <p:cNvSpPr>
            <a:spLocks noGrp="1"/>
          </p:cNvSpPr>
          <p:nvPr>
            <p:ph type="body" sz="quarter" idx="21"/>
          </p:nvPr>
        </p:nvSpPr>
        <p:spPr>
          <a:xfrm rot="16200000">
            <a:off x="184383" y="1725158"/>
            <a:ext cx="1282093" cy="226297"/>
          </a:xfrm>
        </p:spPr>
        <p:txBody>
          <a:bodyPr>
            <a:noAutofit/>
          </a:bodyPr>
          <a:lstStyle/>
          <a:p>
            <a:pPr>
              <a:lnSpc>
                <a:spcPct val="100000"/>
              </a:lnSpc>
              <a:spcBef>
                <a:spcPts val="1200"/>
              </a:spcBef>
              <a:spcAft>
                <a:spcPts val="1200"/>
              </a:spcAft>
            </a:pPr>
            <a:r>
              <a:rPr lang="tr-TR" sz="1050" b="1" dirty="0" smtClean="0">
                <a:solidFill>
                  <a:srgbClr val="EAEAEA"/>
                </a:solidFill>
              </a:rPr>
              <a:t>GÜNCELLİĞİNİ SAĞLAMA</a:t>
            </a:r>
            <a:endParaRPr lang="en-US" sz="1050" b="1" dirty="0">
              <a:solidFill>
                <a:srgbClr val="EAEAEA"/>
              </a:solidFill>
            </a:endParaRPr>
          </a:p>
        </p:txBody>
      </p:sp>
      <p:sp>
        <p:nvSpPr>
          <p:cNvPr id="54" name="Dikdörtgen 53"/>
          <p:cNvSpPr/>
          <p:nvPr/>
        </p:nvSpPr>
        <p:spPr>
          <a:xfrm>
            <a:off x="1651000" y="1415745"/>
            <a:ext cx="10045700" cy="4616648"/>
          </a:xfrm>
          <a:prstGeom prst="rect">
            <a:avLst/>
          </a:prstGeom>
        </p:spPr>
        <p:txBody>
          <a:bodyPr wrap="square">
            <a:spAutoFit/>
          </a:bodyPr>
          <a:lstStyle/>
          <a:p>
            <a:pPr lvl="0">
              <a:defRPr/>
            </a:pPr>
            <a:r>
              <a:rPr lang="tr-TR" sz="3000" b="1" dirty="0" smtClean="0"/>
              <a:t>Müfredatlar bütüncül </a:t>
            </a:r>
            <a:r>
              <a:rPr lang="tr-TR" sz="3000" b="1" dirty="0"/>
              <a:t>bir şekilde </a:t>
            </a:r>
            <a:r>
              <a:rPr lang="tr-TR" sz="3000" b="1" dirty="0" smtClean="0"/>
              <a:t>ele alındı.</a:t>
            </a:r>
          </a:p>
          <a:p>
            <a:pPr lvl="0">
              <a:defRPr/>
            </a:pPr>
            <a:endParaRPr lang="tr-TR" sz="2600" b="1" dirty="0"/>
          </a:p>
          <a:p>
            <a:pPr marL="342900" lvl="0" indent="-342900">
              <a:spcAft>
                <a:spcPts val="600"/>
              </a:spcAft>
              <a:buFont typeface="Wingdings" panose="05000000000000000000" pitchFamily="2" charset="2"/>
              <a:buChar char="§"/>
              <a:defRPr/>
            </a:pPr>
            <a:r>
              <a:rPr lang="tr-TR" sz="2400" dirty="0" smtClean="0"/>
              <a:t>Müfredatlar geliştirilirken hem her biri kendi içinde, hem de birbirleri </a:t>
            </a:r>
            <a:r>
              <a:rPr lang="tr-TR" sz="2400" dirty="0"/>
              <a:t>ile </a:t>
            </a:r>
            <a:r>
              <a:rPr lang="tr-TR" sz="2400" dirty="0" smtClean="0"/>
              <a:t>bağlantı ve ilişkilere sahip olması istendi. </a:t>
            </a:r>
          </a:p>
          <a:p>
            <a:pPr>
              <a:spcAft>
                <a:spcPts val="600"/>
              </a:spcAft>
              <a:defRPr/>
            </a:pPr>
            <a:endParaRPr lang="tr-TR" sz="700" dirty="0" smtClean="0"/>
          </a:p>
          <a:p>
            <a:pPr marL="342900" indent="-342900">
              <a:spcAft>
                <a:spcPts val="600"/>
              </a:spcAft>
              <a:buFont typeface="Wingdings" panose="05000000000000000000" pitchFamily="2" charset="2"/>
              <a:buChar char="§"/>
              <a:defRPr/>
            </a:pPr>
            <a:r>
              <a:rPr lang="tr-TR" sz="2400" dirty="0" smtClean="0"/>
              <a:t>Bütünlük </a:t>
            </a:r>
            <a:r>
              <a:rPr lang="tr-TR" sz="2400" dirty="0"/>
              <a:t>arayışı ve anlayışı; günlük hayatla ilişkiler kurma, günlük hayatı dikkate alma ve hayatı kolaylaştırma şeklinde kendini gösterdi. </a:t>
            </a:r>
          </a:p>
          <a:p>
            <a:pPr>
              <a:spcAft>
                <a:spcPts val="600"/>
              </a:spcAft>
              <a:defRPr/>
            </a:pPr>
            <a:endParaRPr lang="tr-TR" sz="700" dirty="0" smtClean="0"/>
          </a:p>
          <a:p>
            <a:pPr marL="342900" indent="-342900">
              <a:spcAft>
                <a:spcPts val="600"/>
              </a:spcAft>
              <a:buFont typeface="Wingdings" panose="05000000000000000000" pitchFamily="2" charset="2"/>
              <a:buChar char="§"/>
              <a:defRPr/>
            </a:pPr>
            <a:r>
              <a:rPr lang="tr-TR" sz="2400" dirty="0" smtClean="0"/>
              <a:t>Benzer </a:t>
            </a:r>
            <a:r>
              <a:rPr lang="tr-TR" sz="2400" dirty="0"/>
              <a:t>şekilde ilk okuma ve yazma öğretimine çocuğun daha fazla tanıdığı dik temel harflerden başlanması, takip eden sınıflarda bitişik eğik el yazısı ve klavye kullanma öğretimiyle ilerlenmesi görüşü/talebi de dikkate alınarak öğretmen seçimine imkân verildi. </a:t>
            </a:r>
          </a:p>
          <a:p>
            <a:pPr marL="342900" lvl="0" indent="-342900">
              <a:spcAft>
                <a:spcPts val="600"/>
              </a:spcAft>
              <a:buFont typeface="Wingdings" panose="05000000000000000000" pitchFamily="2" charset="2"/>
              <a:buChar char="§"/>
              <a:defRPr/>
            </a:pPr>
            <a:endParaRPr lang="tr-TR" sz="700" dirty="0"/>
          </a:p>
        </p:txBody>
      </p:sp>
      <p:sp>
        <p:nvSpPr>
          <p:cNvPr id="15" name="Title 1"/>
          <p:cNvSpPr>
            <a:spLocks noGrp="1"/>
          </p:cNvSpPr>
          <p:nvPr>
            <p:ph type="title"/>
          </p:nvPr>
        </p:nvSpPr>
        <p:spPr>
          <a:xfrm>
            <a:off x="0" y="244372"/>
            <a:ext cx="12192000" cy="673100"/>
          </a:xfrm>
        </p:spPr>
        <p:txBody>
          <a:bodyPr>
            <a:noAutofit/>
          </a:bodyPr>
          <a:lstStyle/>
          <a:p>
            <a:pPr algn="ctr"/>
            <a:r>
              <a:rPr lang="en-US" sz="4000" b="1" dirty="0" err="1" smtClean="0">
                <a:solidFill>
                  <a:srgbClr val="EAEAEA"/>
                </a:solidFill>
              </a:rPr>
              <a:t>Dersler</a:t>
            </a:r>
            <a:r>
              <a:rPr lang="tr-TR" sz="4000" b="1" dirty="0" smtClean="0">
                <a:solidFill>
                  <a:srgbClr val="EAEAEA"/>
                </a:solidFill>
              </a:rPr>
              <a:t>den</a:t>
            </a:r>
            <a:r>
              <a:rPr lang="en-US" sz="4000" b="1" dirty="0" smtClean="0">
                <a:solidFill>
                  <a:srgbClr val="EAEAEA"/>
                </a:solidFill>
              </a:rPr>
              <a:t> </a:t>
            </a:r>
            <a:r>
              <a:rPr lang="tr-TR" sz="4000" b="1" dirty="0" smtClean="0">
                <a:solidFill>
                  <a:srgbClr val="EAEAEA"/>
                </a:solidFill>
              </a:rPr>
              <a:t>Örneklerle </a:t>
            </a:r>
            <a:r>
              <a:rPr lang="en-US" sz="4000" b="1" dirty="0" err="1" smtClean="0">
                <a:solidFill>
                  <a:srgbClr val="EAEAEA"/>
                </a:solidFill>
              </a:rPr>
              <a:t>Ön</a:t>
            </a:r>
            <a:r>
              <a:rPr lang="tr-TR" sz="4000" b="1" dirty="0" smtClean="0">
                <a:solidFill>
                  <a:srgbClr val="EAEAEA"/>
                </a:solidFill>
              </a:rPr>
              <a:t>e</a:t>
            </a:r>
            <a:r>
              <a:rPr lang="en-US" sz="4000" b="1" dirty="0" smtClean="0">
                <a:solidFill>
                  <a:srgbClr val="EAEAEA"/>
                </a:solidFill>
              </a:rPr>
              <a:t> </a:t>
            </a:r>
            <a:r>
              <a:rPr lang="en-US" sz="4000" b="1" dirty="0" err="1" smtClean="0">
                <a:solidFill>
                  <a:srgbClr val="EAEAEA"/>
                </a:solidFill>
              </a:rPr>
              <a:t>Çıkan</a:t>
            </a:r>
            <a:r>
              <a:rPr lang="en-US" sz="4000" b="1" dirty="0" smtClean="0">
                <a:solidFill>
                  <a:srgbClr val="EAEAEA"/>
                </a:solidFill>
              </a:rPr>
              <a:t> </a:t>
            </a:r>
            <a:r>
              <a:rPr lang="tr-TR" sz="4000" b="1" dirty="0" smtClean="0">
                <a:solidFill>
                  <a:srgbClr val="EAEAEA"/>
                </a:solidFill>
              </a:rPr>
              <a:t>Yenilikler </a:t>
            </a:r>
            <a:r>
              <a:rPr lang="en-US" sz="4000" b="1" dirty="0" err="1" smtClean="0">
                <a:solidFill>
                  <a:srgbClr val="EAEAEA"/>
                </a:solidFill>
              </a:rPr>
              <a:t>Nelerdir</a:t>
            </a:r>
            <a:r>
              <a:rPr lang="en-US" sz="4000" b="1" dirty="0" smtClean="0">
                <a:solidFill>
                  <a:srgbClr val="EAEAEA"/>
                </a:solidFill>
              </a:rPr>
              <a:t>?</a:t>
            </a:r>
            <a:r>
              <a:rPr lang="tr-TR" sz="4000" b="1" dirty="0" smtClean="0">
                <a:solidFill>
                  <a:srgbClr val="EAEAEA"/>
                </a:solidFill>
              </a:rPr>
              <a:t/>
            </a:r>
            <a:br>
              <a:rPr lang="tr-TR" sz="4000" b="1" dirty="0" smtClean="0">
                <a:solidFill>
                  <a:srgbClr val="EAEAEA"/>
                </a:solidFill>
              </a:rPr>
            </a:br>
            <a:r>
              <a:rPr lang="tr-TR" sz="4000" b="1" spc="300" dirty="0" smtClean="0"/>
              <a:t>DEĞİŞİKLİKLERDEN </a:t>
            </a:r>
            <a:r>
              <a:rPr lang="tr-TR" sz="4000" b="1" spc="300" dirty="0"/>
              <a:t>SATIRBAŞLARI</a:t>
            </a:r>
            <a:endParaRPr lang="en-US" sz="4000" b="1" spc="300" dirty="0"/>
          </a:p>
        </p:txBody>
      </p:sp>
      <p:sp>
        <p:nvSpPr>
          <p:cNvPr id="14" name="Metin kutusu 13"/>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13" name="Text Placeholder 21"/>
          <p:cNvSpPr>
            <a:spLocks noGrp="1"/>
          </p:cNvSpPr>
          <p:nvPr>
            <p:ph type="body" sz="quarter" idx="26"/>
          </p:nvPr>
        </p:nvSpPr>
        <p:spPr>
          <a:xfrm rot="20508175">
            <a:off x="11357749" y="6306389"/>
            <a:ext cx="1320942" cy="1320942"/>
          </a:xfrm>
          <a:solidFill>
            <a:srgbClr val="000000"/>
          </a:solidFill>
        </p:spPr>
        <p:txBody>
          <a:bodyPr>
            <a:normAutofit/>
          </a:bodyPr>
          <a:lstStyle/>
          <a:p>
            <a:pPr>
              <a:lnSpc>
                <a:spcPct val="100000"/>
              </a:lnSpc>
              <a:spcBef>
                <a:spcPts val="1200"/>
              </a:spcBef>
              <a:spcAft>
                <a:spcPts val="1200"/>
              </a:spcAft>
            </a:pPr>
            <a:r>
              <a:rPr lang="tr-TR" sz="2400" b="1" dirty="0" smtClean="0">
                <a:solidFill>
                  <a:srgbClr val="EAEAEA"/>
                </a:solidFill>
                <a:latin typeface="Cambria" panose="02040503050406030204" pitchFamily="18" charset="0"/>
              </a:rPr>
              <a:t>4</a:t>
            </a:r>
            <a:r>
              <a:rPr lang="tr-TR" sz="1600" b="1" dirty="0" smtClean="0">
                <a:solidFill>
                  <a:srgbClr val="EAEAEA"/>
                </a:solidFill>
                <a:latin typeface="Cambria" panose="02040503050406030204" pitchFamily="18" charset="0"/>
              </a:rPr>
              <a:t>/5</a:t>
            </a:r>
            <a:endParaRPr lang="en-US" sz="2400" b="1" dirty="0">
              <a:solidFill>
                <a:srgbClr val="EAEAEA"/>
              </a:solidFill>
              <a:latin typeface="Cambria" panose="02040503050406030204" pitchFamily="18" charset="0"/>
            </a:endParaRPr>
          </a:p>
          <a:p>
            <a:pPr>
              <a:lnSpc>
                <a:spcPct val="100000"/>
              </a:lnSpc>
              <a:spcBef>
                <a:spcPts val="1200"/>
              </a:spcBef>
              <a:spcAft>
                <a:spcPts val="1200"/>
              </a:spcAft>
            </a:pPr>
            <a:endParaRPr lang="en-US" sz="2400" b="1" dirty="0">
              <a:solidFill>
                <a:srgbClr val="EAEAEA"/>
              </a:solidFill>
              <a:latin typeface="Cambria" panose="02040503050406030204" pitchFamily="18" charset="0"/>
            </a:endParaRPr>
          </a:p>
        </p:txBody>
      </p:sp>
    </p:spTree>
    <p:extLst>
      <p:ext uri="{BB962C8B-B14F-4D97-AF65-F5344CB8AC3E}">
        <p14:creationId xmlns:p14="http://schemas.microsoft.com/office/powerpoint/2010/main" val="41047680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Düz Bağlayıcı 40"/>
          <p:cNvCxnSpPr/>
          <p:nvPr/>
        </p:nvCxnSpPr>
        <p:spPr>
          <a:xfrm flipV="1">
            <a:off x="770168" y="1395014"/>
            <a:ext cx="0" cy="5115745"/>
          </a:xfrm>
          <a:prstGeom prst="line">
            <a:avLst/>
          </a:prstGeom>
          <a:ln w="22225">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2" name="Text Placeholder 21"/>
          <p:cNvSpPr>
            <a:spLocks noGrp="1"/>
          </p:cNvSpPr>
          <p:nvPr>
            <p:ph type="body" sz="quarter" idx="26"/>
          </p:nvPr>
        </p:nvSpPr>
        <p:spPr>
          <a:xfrm rot="16200000">
            <a:off x="80158" y="53862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1</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latin typeface="Cambria" panose="02040503050406030204" pitchFamily="18" charset="0"/>
            </a:endParaRPr>
          </a:p>
        </p:txBody>
      </p:sp>
      <p:sp>
        <p:nvSpPr>
          <p:cNvPr id="43" name="Text Placeholder 22"/>
          <p:cNvSpPr>
            <a:spLocks noGrp="1"/>
          </p:cNvSpPr>
          <p:nvPr>
            <p:ph type="body" sz="quarter" idx="27"/>
          </p:nvPr>
        </p:nvSpPr>
        <p:spPr>
          <a:xfrm rot="16200000">
            <a:off x="81627" y="4014689"/>
            <a:ext cx="1320942" cy="1320942"/>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2</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4" name="Text Placeholder 23"/>
          <p:cNvSpPr>
            <a:spLocks noGrp="1"/>
          </p:cNvSpPr>
          <p:nvPr>
            <p:ph type="body" sz="quarter" idx="28"/>
          </p:nvPr>
        </p:nvSpPr>
        <p:spPr>
          <a:xfrm rot="16200000">
            <a:off x="87428" y="2604414"/>
            <a:ext cx="1320942" cy="1347493"/>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3</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5" name="Text Placeholder 24"/>
          <p:cNvSpPr>
            <a:spLocks noGrp="1"/>
          </p:cNvSpPr>
          <p:nvPr>
            <p:ph type="body" sz="quarter" idx="29"/>
          </p:nvPr>
        </p:nvSpPr>
        <p:spPr>
          <a:xfrm rot="16200000">
            <a:off x="120883" y="1200676"/>
            <a:ext cx="1282093" cy="1360968"/>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4</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6" name="Text Placeholder 13"/>
          <p:cNvSpPr>
            <a:spLocks noGrp="1"/>
          </p:cNvSpPr>
          <p:nvPr>
            <p:ph type="body" sz="quarter" idx="18"/>
          </p:nvPr>
        </p:nvSpPr>
        <p:spPr>
          <a:xfrm rot="16200000">
            <a:off x="118258" y="5936262"/>
            <a:ext cx="1320942" cy="219642"/>
          </a:xfrm>
        </p:spPr>
        <p:txBody>
          <a:bodyPr>
            <a:noAutofit/>
          </a:bodyPr>
          <a:lstStyle/>
          <a:p>
            <a:pPr>
              <a:lnSpc>
                <a:spcPct val="100000"/>
              </a:lnSpc>
              <a:spcBef>
                <a:spcPts val="1200"/>
              </a:spcBef>
              <a:spcAft>
                <a:spcPts val="1200"/>
              </a:spcAft>
            </a:pPr>
            <a:r>
              <a:rPr lang="tr-TR" sz="1050" b="1" dirty="0" smtClean="0">
                <a:solidFill>
                  <a:srgbClr val="EAEAEA"/>
                </a:solidFill>
              </a:rPr>
              <a:t>SADELEŞTİRME</a:t>
            </a:r>
            <a:endParaRPr lang="en-US" sz="1050" b="1" dirty="0">
              <a:solidFill>
                <a:srgbClr val="EAEAEA"/>
              </a:solidFill>
            </a:endParaRPr>
          </a:p>
        </p:txBody>
      </p:sp>
      <p:sp>
        <p:nvSpPr>
          <p:cNvPr id="47" name="Text Placeholder 14"/>
          <p:cNvSpPr>
            <a:spLocks noGrp="1"/>
          </p:cNvSpPr>
          <p:nvPr>
            <p:ph type="body" sz="quarter" idx="19"/>
          </p:nvPr>
        </p:nvSpPr>
        <p:spPr>
          <a:xfrm rot="16200000">
            <a:off x="183227" y="4530655"/>
            <a:ext cx="1320942" cy="219642"/>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AHENK VE BÜTÜNLÜK KURMA</a:t>
            </a:r>
            <a:endParaRPr lang="en-US" sz="1050" b="1" dirty="0">
              <a:solidFill>
                <a:srgbClr val="EAEAEA"/>
              </a:solidFill>
            </a:endParaRPr>
          </a:p>
        </p:txBody>
      </p:sp>
      <p:sp>
        <p:nvSpPr>
          <p:cNvPr id="48" name="Text Placeholder 15"/>
          <p:cNvSpPr>
            <a:spLocks noGrp="1"/>
          </p:cNvSpPr>
          <p:nvPr>
            <p:ph type="body" sz="quarter" idx="20"/>
          </p:nvPr>
        </p:nvSpPr>
        <p:spPr>
          <a:xfrm rot="16200000">
            <a:off x="201728" y="3191320"/>
            <a:ext cx="1320942" cy="224056"/>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YERLİ VE MİLLÎ DEĞERLERİ katma</a:t>
            </a:r>
            <a:endParaRPr lang="en-US" sz="1050" b="1" dirty="0">
              <a:solidFill>
                <a:srgbClr val="EAEAEA"/>
              </a:solidFill>
            </a:endParaRPr>
          </a:p>
        </p:txBody>
      </p:sp>
      <p:sp>
        <p:nvSpPr>
          <p:cNvPr id="49" name="Text Placeholder 16"/>
          <p:cNvSpPr>
            <a:spLocks noGrp="1"/>
          </p:cNvSpPr>
          <p:nvPr>
            <p:ph type="body" sz="quarter" idx="21"/>
          </p:nvPr>
        </p:nvSpPr>
        <p:spPr>
          <a:xfrm rot="16200000">
            <a:off x="184383" y="1725158"/>
            <a:ext cx="1282093" cy="226297"/>
          </a:xfrm>
        </p:spPr>
        <p:txBody>
          <a:bodyPr>
            <a:noAutofit/>
          </a:bodyPr>
          <a:lstStyle/>
          <a:p>
            <a:pPr>
              <a:lnSpc>
                <a:spcPct val="100000"/>
              </a:lnSpc>
              <a:spcBef>
                <a:spcPts val="1200"/>
              </a:spcBef>
              <a:spcAft>
                <a:spcPts val="1200"/>
              </a:spcAft>
            </a:pPr>
            <a:r>
              <a:rPr lang="tr-TR" sz="1050" b="1" dirty="0" smtClean="0">
                <a:solidFill>
                  <a:srgbClr val="EAEAEA"/>
                </a:solidFill>
              </a:rPr>
              <a:t>GÜNCELLİĞİNİ SAĞLAMA</a:t>
            </a:r>
            <a:endParaRPr lang="en-US" sz="1050" b="1" dirty="0">
              <a:solidFill>
                <a:srgbClr val="EAEAEA"/>
              </a:solidFill>
            </a:endParaRPr>
          </a:p>
        </p:txBody>
      </p:sp>
      <p:sp>
        <p:nvSpPr>
          <p:cNvPr id="54" name="Dikdörtgen 53"/>
          <p:cNvSpPr/>
          <p:nvPr/>
        </p:nvSpPr>
        <p:spPr>
          <a:xfrm>
            <a:off x="1651000" y="1404859"/>
            <a:ext cx="10045700" cy="5324535"/>
          </a:xfrm>
          <a:prstGeom prst="rect">
            <a:avLst/>
          </a:prstGeom>
        </p:spPr>
        <p:txBody>
          <a:bodyPr wrap="square">
            <a:spAutoFit/>
          </a:bodyPr>
          <a:lstStyle/>
          <a:p>
            <a:pPr lvl="0">
              <a:defRPr/>
            </a:pPr>
            <a:r>
              <a:rPr lang="tr-TR" sz="3000" b="1" dirty="0" smtClean="0"/>
              <a:t>Müfredatlar bütüncül </a:t>
            </a:r>
            <a:r>
              <a:rPr lang="tr-TR" sz="3000" b="1" dirty="0"/>
              <a:t>bir şekilde </a:t>
            </a:r>
            <a:r>
              <a:rPr lang="tr-TR" sz="3000" b="1" dirty="0" smtClean="0"/>
              <a:t>ele alındı.</a:t>
            </a:r>
          </a:p>
          <a:p>
            <a:pPr lvl="0">
              <a:defRPr/>
            </a:pPr>
            <a:endParaRPr lang="tr-TR" sz="700" b="1" dirty="0"/>
          </a:p>
          <a:p>
            <a:pPr>
              <a:spcAft>
                <a:spcPts val="600"/>
              </a:spcAft>
              <a:defRPr/>
            </a:pPr>
            <a:endParaRPr lang="tr-TR" sz="700" dirty="0" smtClean="0">
              <a:latin typeface="Calibri" panose="020F0502020204030204"/>
            </a:endParaRPr>
          </a:p>
          <a:p>
            <a:pPr marL="342900" indent="-342900">
              <a:spcAft>
                <a:spcPts val="600"/>
              </a:spcAft>
              <a:buFont typeface="Wingdings" panose="05000000000000000000" pitchFamily="2" charset="2"/>
              <a:buChar char="§"/>
              <a:defRPr/>
            </a:pPr>
            <a:r>
              <a:rPr lang="tr-TR" sz="2400" dirty="0" smtClean="0">
                <a:latin typeface="Calibri" panose="020F0502020204030204"/>
              </a:rPr>
              <a:t>Tekrarlar </a:t>
            </a:r>
            <a:r>
              <a:rPr lang="tr-TR" sz="2400" dirty="0">
                <a:latin typeface="Calibri" panose="020F0502020204030204"/>
              </a:rPr>
              <a:t>ayıklandı, </a:t>
            </a:r>
            <a:r>
              <a:rPr lang="tr-TR" sz="2400" dirty="0" smtClean="0">
                <a:latin typeface="Calibri" panose="020F0502020204030204"/>
              </a:rPr>
              <a:t>teknoloji ve güncel gelişmelere süreçlere dâhil edildi; sadeliğe ve kolaylığa erişildi</a:t>
            </a:r>
            <a:r>
              <a:rPr lang="tr-TR" sz="2400" dirty="0">
                <a:latin typeface="Calibri" panose="020F0502020204030204"/>
              </a:rPr>
              <a:t>. </a:t>
            </a:r>
            <a:endParaRPr lang="tr-TR" sz="2400" dirty="0" smtClean="0">
              <a:latin typeface="Calibri" panose="020F0502020204030204"/>
            </a:endParaRPr>
          </a:p>
          <a:p>
            <a:pPr>
              <a:spcAft>
                <a:spcPts val="600"/>
              </a:spcAft>
              <a:defRPr/>
            </a:pPr>
            <a:endParaRPr lang="tr-TR" sz="700" dirty="0" smtClean="0">
              <a:latin typeface="Calibri" panose="020F0502020204030204"/>
            </a:endParaRPr>
          </a:p>
          <a:p>
            <a:pPr marL="342900" indent="-342900">
              <a:spcAft>
                <a:spcPts val="600"/>
              </a:spcAft>
              <a:buFont typeface="Wingdings" panose="05000000000000000000" pitchFamily="2" charset="2"/>
              <a:buChar char="§"/>
              <a:defRPr/>
            </a:pPr>
            <a:r>
              <a:rPr lang="tr-TR" sz="2400" dirty="0" smtClean="0">
                <a:latin typeface="Calibri" panose="020F0502020204030204"/>
              </a:rPr>
              <a:t>Örneğin </a:t>
            </a:r>
            <a:r>
              <a:rPr lang="tr-TR" sz="2400" dirty="0">
                <a:latin typeface="Calibri" panose="020F0502020204030204"/>
              </a:rPr>
              <a:t>«Din Kültürü ve Ahlak Bilgisi», «Hz. Muhammed’in Hayatı» ve «Siyer» derslerinde tekrar eden konular birinde bırakılmış, diğerlerinden çıkarılmıştır. </a:t>
            </a:r>
            <a:endParaRPr lang="tr-TR" sz="2400" dirty="0" smtClean="0">
              <a:latin typeface="Calibri" panose="020F0502020204030204"/>
            </a:endParaRPr>
          </a:p>
          <a:p>
            <a:pPr>
              <a:spcAft>
                <a:spcPts val="600"/>
              </a:spcAft>
              <a:defRPr/>
            </a:pPr>
            <a:endParaRPr lang="tr-TR" sz="700" dirty="0" smtClean="0">
              <a:latin typeface="Calibri" panose="020F0502020204030204"/>
            </a:endParaRPr>
          </a:p>
          <a:p>
            <a:pPr marL="342900" indent="-342900">
              <a:spcAft>
                <a:spcPts val="600"/>
              </a:spcAft>
              <a:buFont typeface="Wingdings" panose="05000000000000000000" pitchFamily="2" charset="2"/>
              <a:buChar char="§"/>
              <a:defRPr/>
            </a:pPr>
            <a:r>
              <a:rPr lang="tr-TR" sz="2400" dirty="0" smtClean="0">
                <a:latin typeface="Calibri" panose="020F0502020204030204"/>
              </a:rPr>
              <a:t>Blok </a:t>
            </a:r>
            <a:r>
              <a:rPr lang="tr-TR" sz="2400" dirty="0">
                <a:latin typeface="Calibri" panose="020F0502020204030204"/>
              </a:rPr>
              <a:t>tabanlı programlama kullanılarak kod yazımına girmeksizin programlama yapma ve bilgi </a:t>
            </a:r>
            <a:r>
              <a:rPr lang="tr-TR" sz="2400" dirty="0" err="1">
                <a:latin typeface="Calibri" panose="020F0502020204030204"/>
              </a:rPr>
              <a:t>işlemsel</a:t>
            </a:r>
            <a:r>
              <a:rPr lang="tr-TR" sz="2400" dirty="0">
                <a:latin typeface="Calibri" panose="020F0502020204030204"/>
              </a:rPr>
              <a:t> düşünce becerisi Bilişim Teknolojileri ve Yazılım dersi gündemine </a:t>
            </a:r>
            <a:r>
              <a:rPr lang="tr-TR" sz="2400" dirty="0" smtClean="0">
                <a:latin typeface="Calibri" panose="020F0502020204030204"/>
              </a:rPr>
              <a:t>alınmıştır. </a:t>
            </a:r>
          </a:p>
          <a:p>
            <a:pPr>
              <a:spcAft>
                <a:spcPts val="600"/>
              </a:spcAft>
              <a:defRPr/>
            </a:pPr>
            <a:endParaRPr lang="tr-TR" sz="700" dirty="0" smtClean="0">
              <a:solidFill>
                <a:srgbClr val="000000"/>
              </a:solidFill>
            </a:endParaRPr>
          </a:p>
          <a:p>
            <a:pPr marL="342900" indent="-342900">
              <a:spcAft>
                <a:spcPts val="600"/>
              </a:spcAft>
              <a:buFont typeface="Wingdings" panose="05000000000000000000" pitchFamily="2" charset="2"/>
              <a:buChar char="§"/>
              <a:defRPr/>
            </a:pPr>
            <a:r>
              <a:rPr lang="tr-TR" sz="2400" dirty="0" smtClean="0">
                <a:solidFill>
                  <a:srgbClr val="000000"/>
                </a:solidFill>
              </a:rPr>
              <a:t>Coğrafya </a:t>
            </a:r>
            <a:r>
              <a:rPr lang="tr-TR" sz="2400" dirty="0">
                <a:solidFill>
                  <a:srgbClr val="000000"/>
                </a:solidFill>
              </a:rPr>
              <a:t>dersinde </a:t>
            </a:r>
            <a:r>
              <a:rPr lang="tr-TR" sz="2400" dirty="0" smtClean="0">
                <a:solidFill>
                  <a:srgbClr val="000000"/>
                </a:solidFill>
              </a:rPr>
              <a:t>konum </a:t>
            </a:r>
            <a:r>
              <a:rPr lang="tr-TR" sz="2400" dirty="0">
                <a:solidFill>
                  <a:srgbClr val="000000"/>
                </a:solidFill>
              </a:rPr>
              <a:t>hesaplama </a:t>
            </a:r>
            <a:r>
              <a:rPr lang="tr-TR" sz="2400" dirty="0" smtClean="0">
                <a:solidFill>
                  <a:srgbClr val="000000"/>
                </a:solidFill>
              </a:rPr>
              <a:t>ve tespitinde CBS </a:t>
            </a:r>
            <a:r>
              <a:rPr lang="tr-TR" sz="2400" dirty="0">
                <a:solidFill>
                  <a:srgbClr val="000000"/>
                </a:solidFill>
              </a:rPr>
              <a:t>(Coğrafi Bilgi Sistemleri) </a:t>
            </a:r>
            <a:r>
              <a:rPr lang="tr-TR" sz="2400" dirty="0" smtClean="0">
                <a:solidFill>
                  <a:srgbClr val="000000"/>
                </a:solidFill>
              </a:rPr>
              <a:t>kullanımı boyutu katıldı ve sadelik </a:t>
            </a:r>
            <a:r>
              <a:rPr lang="tr-TR" sz="2400" dirty="0">
                <a:solidFill>
                  <a:srgbClr val="000000"/>
                </a:solidFill>
              </a:rPr>
              <a:t>sağlandı</a:t>
            </a:r>
            <a:r>
              <a:rPr lang="tr-TR" sz="2400" dirty="0" smtClean="0">
                <a:solidFill>
                  <a:srgbClr val="000000"/>
                </a:solidFill>
              </a:rPr>
              <a:t>.</a:t>
            </a:r>
            <a:endParaRPr lang="tr-TR" sz="2400" dirty="0">
              <a:latin typeface="Calibri" panose="020F0502020204030204"/>
            </a:endParaRPr>
          </a:p>
        </p:txBody>
      </p:sp>
      <p:sp>
        <p:nvSpPr>
          <p:cNvPr id="15" name="Title 1"/>
          <p:cNvSpPr>
            <a:spLocks noGrp="1"/>
          </p:cNvSpPr>
          <p:nvPr>
            <p:ph type="title"/>
          </p:nvPr>
        </p:nvSpPr>
        <p:spPr>
          <a:xfrm>
            <a:off x="0" y="244372"/>
            <a:ext cx="12192000" cy="673100"/>
          </a:xfrm>
        </p:spPr>
        <p:txBody>
          <a:bodyPr>
            <a:noAutofit/>
          </a:bodyPr>
          <a:lstStyle/>
          <a:p>
            <a:pPr algn="ctr"/>
            <a:r>
              <a:rPr lang="en-US" sz="4000" b="1" dirty="0" err="1" smtClean="0">
                <a:solidFill>
                  <a:srgbClr val="EAEAEA"/>
                </a:solidFill>
              </a:rPr>
              <a:t>Dersler</a:t>
            </a:r>
            <a:r>
              <a:rPr lang="tr-TR" sz="4000" b="1" dirty="0" smtClean="0">
                <a:solidFill>
                  <a:srgbClr val="EAEAEA"/>
                </a:solidFill>
              </a:rPr>
              <a:t>den</a:t>
            </a:r>
            <a:r>
              <a:rPr lang="en-US" sz="4000" b="1" dirty="0" smtClean="0">
                <a:solidFill>
                  <a:srgbClr val="EAEAEA"/>
                </a:solidFill>
              </a:rPr>
              <a:t> </a:t>
            </a:r>
            <a:r>
              <a:rPr lang="tr-TR" sz="4000" b="1" dirty="0" smtClean="0">
                <a:solidFill>
                  <a:srgbClr val="EAEAEA"/>
                </a:solidFill>
              </a:rPr>
              <a:t>Örneklerle </a:t>
            </a:r>
            <a:r>
              <a:rPr lang="en-US" sz="4000" b="1" dirty="0" err="1" smtClean="0">
                <a:solidFill>
                  <a:srgbClr val="EAEAEA"/>
                </a:solidFill>
              </a:rPr>
              <a:t>Ön</a:t>
            </a:r>
            <a:r>
              <a:rPr lang="tr-TR" sz="4000" b="1" dirty="0" smtClean="0">
                <a:solidFill>
                  <a:srgbClr val="EAEAEA"/>
                </a:solidFill>
              </a:rPr>
              <a:t>e</a:t>
            </a:r>
            <a:r>
              <a:rPr lang="en-US" sz="4000" b="1" dirty="0" smtClean="0">
                <a:solidFill>
                  <a:srgbClr val="EAEAEA"/>
                </a:solidFill>
              </a:rPr>
              <a:t> </a:t>
            </a:r>
            <a:r>
              <a:rPr lang="en-US" sz="4000" b="1" dirty="0" err="1" smtClean="0">
                <a:solidFill>
                  <a:srgbClr val="EAEAEA"/>
                </a:solidFill>
              </a:rPr>
              <a:t>Çıkan</a:t>
            </a:r>
            <a:r>
              <a:rPr lang="en-US" sz="4000" b="1" dirty="0" smtClean="0">
                <a:solidFill>
                  <a:srgbClr val="EAEAEA"/>
                </a:solidFill>
              </a:rPr>
              <a:t> </a:t>
            </a:r>
            <a:r>
              <a:rPr lang="tr-TR" sz="4000" b="1" dirty="0" smtClean="0">
                <a:solidFill>
                  <a:srgbClr val="EAEAEA"/>
                </a:solidFill>
              </a:rPr>
              <a:t>Yenilikler </a:t>
            </a:r>
            <a:r>
              <a:rPr lang="en-US" sz="4000" b="1" dirty="0" err="1" smtClean="0">
                <a:solidFill>
                  <a:srgbClr val="EAEAEA"/>
                </a:solidFill>
              </a:rPr>
              <a:t>Nelerdir</a:t>
            </a:r>
            <a:r>
              <a:rPr lang="en-US" sz="4000" b="1" dirty="0" smtClean="0">
                <a:solidFill>
                  <a:srgbClr val="EAEAEA"/>
                </a:solidFill>
              </a:rPr>
              <a:t>?</a:t>
            </a:r>
            <a:r>
              <a:rPr lang="tr-TR" sz="4000" b="1" dirty="0" smtClean="0">
                <a:solidFill>
                  <a:srgbClr val="EAEAEA"/>
                </a:solidFill>
              </a:rPr>
              <a:t/>
            </a:r>
            <a:br>
              <a:rPr lang="tr-TR" sz="4000" b="1" dirty="0" smtClean="0">
                <a:solidFill>
                  <a:srgbClr val="EAEAEA"/>
                </a:solidFill>
              </a:rPr>
            </a:br>
            <a:r>
              <a:rPr lang="tr-TR" sz="4000" b="1" spc="300" dirty="0" smtClean="0"/>
              <a:t>DEĞİŞİKLİKLERDEN SATIRBAŞLARI</a:t>
            </a:r>
            <a:endParaRPr lang="en-US" sz="4000" b="1" spc="300" dirty="0"/>
          </a:p>
        </p:txBody>
      </p:sp>
      <p:sp>
        <p:nvSpPr>
          <p:cNvPr id="14" name="Metin kutusu 13"/>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13" name="Text Placeholder 21"/>
          <p:cNvSpPr>
            <a:spLocks noGrp="1"/>
          </p:cNvSpPr>
          <p:nvPr>
            <p:ph type="body" sz="quarter" idx="26"/>
          </p:nvPr>
        </p:nvSpPr>
        <p:spPr>
          <a:xfrm rot="20508175">
            <a:off x="11357749" y="6306389"/>
            <a:ext cx="1320942" cy="1320942"/>
          </a:xfrm>
          <a:solidFill>
            <a:srgbClr val="000000"/>
          </a:solidFill>
        </p:spPr>
        <p:txBody>
          <a:bodyPr>
            <a:normAutofit/>
          </a:bodyPr>
          <a:lstStyle/>
          <a:p>
            <a:pPr>
              <a:lnSpc>
                <a:spcPct val="100000"/>
              </a:lnSpc>
              <a:spcBef>
                <a:spcPts val="1200"/>
              </a:spcBef>
              <a:spcAft>
                <a:spcPts val="1200"/>
              </a:spcAft>
            </a:pPr>
            <a:r>
              <a:rPr lang="tr-TR" sz="2400" b="1" dirty="0" smtClean="0">
                <a:solidFill>
                  <a:srgbClr val="EAEAEA"/>
                </a:solidFill>
                <a:latin typeface="Cambria" panose="02040503050406030204" pitchFamily="18" charset="0"/>
              </a:rPr>
              <a:t>5</a:t>
            </a:r>
            <a:r>
              <a:rPr lang="tr-TR" sz="1600" b="1" dirty="0" smtClean="0">
                <a:solidFill>
                  <a:srgbClr val="EAEAEA"/>
                </a:solidFill>
                <a:latin typeface="Cambria" panose="02040503050406030204" pitchFamily="18" charset="0"/>
              </a:rPr>
              <a:t>/5</a:t>
            </a:r>
            <a:endParaRPr lang="en-US" sz="2400" b="1" dirty="0">
              <a:solidFill>
                <a:srgbClr val="EAEAEA"/>
              </a:solidFill>
              <a:latin typeface="Cambria" panose="02040503050406030204" pitchFamily="18" charset="0"/>
            </a:endParaRPr>
          </a:p>
          <a:p>
            <a:pPr>
              <a:lnSpc>
                <a:spcPct val="100000"/>
              </a:lnSpc>
              <a:spcBef>
                <a:spcPts val="1200"/>
              </a:spcBef>
              <a:spcAft>
                <a:spcPts val="1200"/>
              </a:spcAft>
            </a:pPr>
            <a:endParaRPr lang="en-US" sz="2400" b="1" dirty="0">
              <a:solidFill>
                <a:srgbClr val="EAEAEA"/>
              </a:solidFill>
              <a:latin typeface="Cambria" panose="02040503050406030204" pitchFamily="18" charset="0"/>
            </a:endParaRPr>
          </a:p>
        </p:txBody>
      </p:sp>
    </p:spTree>
    <p:extLst>
      <p:ext uri="{BB962C8B-B14F-4D97-AF65-F5344CB8AC3E}">
        <p14:creationId xmlns:p14="http://schemas.microsoft.com/office/powerpoint/2010/main" val="2255123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4372"/>
            <a:ext cx="12192000" cy="673100"/>
          </a:xfrm>
        </p:spPr>
        <p:txBody>
          <a:bodyPr>
            <a:noAutofit/>
          </a:bodyPr>
          <a:lstStyle/>
          <a:p>
            <a:pPr algn="ctr"/>
            <a:r>
              <a:rPr lang="tr-TR" sz="4000" b="1" dirty="0" smtClean="0">
                <a:solidFill>
                  <a:srgbClr val="EAEAEA"/>
                </a:solidFill>
              </a:rPr>
              <a:t>2017-18 Eğitim Öğretim Yılında Süreç Nasıl Devam Edecek?</a:t>
            </a:r>
            <a:br>
              <a:rPr lang="tr-TR" sz="4000" b="1" dirty="0" smtClean="0">
                <a:solidFill>
                  <a:srgbClr val="EAEAEA"/>
                </a:solidFill>
              </a:rPr>
            </a:br>
            <a:r>
              <a:rPr lang="tr-TR" sz="3500" b="1" spc="300" dirty="0" smtClean="0">
                <a:solidFill>
                  <a:srgbClr val="EAEAEA"/>
                </a:solidFill>
              </a:rPr>
              <a:t>YAPILAN HAZIRLIKLAR</a:t>
            </a:r>
            <a:endParaRPr lang="en-US" sz="3500" b="1" spc="300" dirty="0">
              <a:solidFill>
                <a:srgbClr val="EAEAEA"/>
              </a:solidFill>
            </a:endParaRPr>
          </a:p>
        </p:txBody>
      </p:sp>
      <p:sp>
        <p:nvSpPr>
          <p:cNvPr id="42" name="Pentagon 41"/>
          <p:cNvSpPr/>
          <p:nvPr/>
        </p:nvSpPr>
        <p:spPr>
          <a:xfrm flipH="1">
            <a:off x="5397786" y="3022025"/>
            <a:ext cx="4066722" cy="1149310"/>
          </a:xfrm>
          <a:prstGeom prst="homePlate">
            <a:avLst/>
          </a:prstGeom>
          <a:solidFill>
            <a:srgbClr val="B38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entagon 42"/>
          <p:cNvSpPr/>
          <p:nvPr/>
        </p:nvSpPr>
        <p:spPr>
          <a:xfrm flipH="1">
            <a:off x="4676229" y="4552206"/>
            <a:ext cx="4066722" cy="1023610"/>
          </a:xfrm>
          <a:prstGeom prst="homePlate">
            <a:avLst/>
          </a:prstGeom>
          <a:solidFill>
            <a:srgbClr val="995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57"/>
          <p:cNvGrpSpPr/>
          <p:nvPr/>
        </p:nvGrpSpPr>
        <p:grpSpPr>
          <a:xfrm>
            <a:off x="8498967" y="2866369"/>
            <a:ext cx="3230369" cy="1825898"/>
            <a:chOff x="5761038" y="2298700"/>
            <a:chExt cx="1782762" cy="881063"/>
          </a:xfrm>
        </p:grpSpPr>
        <p:sp>
          <p:nvSpPr>
            <p:cNvPr id="49" name="Freeform 5"/>
            <p:cNvSpPr>
              <a:spLocks/>
            </p:cNvSpPr>
            <p:nvPr/>
          </p:nvSpPr>
          <p:spPr bwMode="auto">
            <a:xfrm>
              <a:off x="6184900" y="2298700"/>
              <a:ext cx="919163" cy="161925"/>
            </a:xfrm>
            <a:custGeom>
              <a:avLst/>
              <a:gdLst/>
              <a:ahLst/>
              <a:cxnLst>
                <a:cxn ang="0">
                  <a:pos x="579" y="47"/>
                </a:cxn>
                <a:cxn ang="0">
                  <a:pos x="288" y="102"/>
                </a:cxn>
                <a:cxn ang="0">
                  <a:pos x="0" y="51"/>
                </a:cxn>
                <a:cxn ang="0">
                  <a:pos x="288" y="0"/>
                </a:cxn>
                <a:cxn ang="0">
                  <a:pos x="579" y="47"/>
                </a:cxn>
              </a:cxnLst>
              <a:rect l="0" t="0" r="r" b="b"/>
              <a:pathLst>
                <a:path w="579" h="102">
                  <a:moveTo>
                    <a:pt x="579" y="47"/>
                  </a:moveTo>
                  <a:lnTo>
                    <a:pt x="288" y="102"/>
                  </a:lnTo>
                  <a:lnTo>
                    <a:pt x="0" y="51"/>
                  </a:lnTo>
                  <a:lnTo>
                    <a:pt x="288" y="0"/>
                  </a:lnTo>
                  <a:lnTo>
                    <a:pt x="579" y="47"/>
                  </a:lnTo>
                  <a:close/>
                </a:path>
              </a:pathLst>
            </a:custGeom>
            <a:solidFill>
              <a:schemeClr val="accent5">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9"/>
            <p:cNvSpPr>
              <a:spLocks/>
            </p:cNvSpPr>
            <p:nvPr/>
          </p:nvSpPr>
          <p:spPr bwMode="auto">
            <a:xfrm>
              <a:off x="5761038" y="2379663"/>
              <a:ext cx="881063" cy="800100"/>
            </a:xfrm>
            <a:custGeom>
              <a:avLst/>
              <a:gdLst/>
              <a:ahLst/>
              <a:cxnLst>
                <a:cxn ang="0">
                  <a:pos x="555" y="51"/>
                </a:cxn>
                <a:cxn ang="0">
                  <a:pos x="555" y="504"/>
                </a:cxn>
                <a:cxn ang="0">
                  <a:pos x="0" y="345"/>
                </a:cxn>
                <a:cxn ang="0">
                  <a:pos x="267" y="0"/>
                </a:cxn>
                <a:cxn ang="0">
                  <a:pos x="267" y="0"/>
                </a:cxn>
                <a:cxn ang="0">
                  <a:pos x="555" y="51"/>
                </a:cxn>
              </a:cxnLst>
              <a:rect l="0" t="0" r="r" b="b"/>
              <a:pathLst>
                <a:path w="555" h="504">
                  <a:moveTo>
                    <a:pt x="555" y="51"/>
                  </a:moveTo>
                  <a:lnTo>
                    <a:pt x="555" y="504"/>
                  </a:lnTo>
                  <a:lnTo>
                    <a:pt x="0" y="345"/>
                  </a:lnTo>
                  <a:lnTo>
                    <a:pt x="267" y="0"/>
                  </a:lnTo>
                  <a:lnTo>
                    <a:pt x="267" y="0"/>
                  </a:lnTo>
                  <a:lnTo>
                    <a:pt x="555" y="51"/>
                  </a:lnTo>
                  <a:close/>
                </a:path>
              </a:pathLst>
            </a:custGeom>
            <a:solidFill>
              <a:srgbClr val="945A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0"/>
            <p:cNvSpPr>
              <a:spLocks/>
            </p:cNvSpPr>
            <p:nvPr/>
          </p:nvSpPr>
          <p:spPr bwMode="auto">
            <a:xfrm>
              <a:off x="6642100" y="2373313"/>
              <a:ext cx="901700" cy="806450"/>
            </a:xfrm>
            <a:custGeom>
              <a:avLst/>
              <a:gdLst/>
              <a:ahLst/>
              <a:cxnLst>
                <a:cxn ang="0">
                  <a:pos x="0" y="508"/>
                </a:cxn>
                <a:cxn ang="0">
                  <a:pos x="0" y="55"/>
                </a:cxn>
                <a:cxn ang="0">
                  <a:pos x="291" y="0"/>
                </a:cxn>
                <a:cxn ang="0">
                  <a:pos x="291" y="0"/>
                </a:cxn>
                <a:cxn ang="0">
                  <a:pos x="568" y="352"/>
                </a:cxn>
                <a:cxn ang="0">
                  <a:pos x="0" y="508"/>
                </a:cxn>
              </a:cxnLst>
              <a:rect l="0" t="0" r="r" b="b"/>
              <a:pathLst>
                <a:path w="568" h="508">
                  <a:moveTo>
                    <a:pt x="0" y="508"/>
                  </a:moveTo>
                  <a:lnTo>
                    <a:pt x="0" y="55"/>
                  </a:lnTo>
                  <a:lnTo>
                    <a:pt x="291" y="0"/>
                  </a:lnTo>
                  <a:lnTo>
                    <a:pt x="291" y="0"/>
                  </a:lnTo>
                  <a:lnTo>
                    <a:pt x="568" y="352"/>
                  </a:lnTo>
                  <a:lnTo>
                    <a:pt x="0" y="508"/>
                  </a:lnTo>
                  <a:close/>
                </a:path>
              </a:pathLst>
            </a:custGeom>
            <a:solidFill>
              <a:schemeClr val="accent5">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 name="Text Placeholder 3"/>
          <p:cNvSpPr txBox="1">
            <a:spLocks/>
          </p:cNvSpPr>
          <p:nvPr/>
        </p:nvSpPr>
        <p:spPr>
          <a:xfrm>
            <a:off x="5118685" y="4826804"/>
            <a:ext cx="2963825" cy="43088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tr-TR" spc="-151" dirty="0">
                <a:solidFill>
                  <a:schemeClr val="bg1"/>
                </a:solidFill>
                <a:ea typeface="Open Sans" panose="020B0606030504020204" pitchFamily="34" charset="0"/>
                <a:cs typeface="Open Sans" panose="020B0606030504020204" pitchFamily="34" charset="0"/>
              </a:rPr>
              <a:t>İzleme </a:t>
            </a:r>
            <a:r>
              <a:rPr lang="tr-TR" spc="-151" dirty="0" smtClean="0">
                <a:solidFill>
                  <a:schemeClr val="bg1"/>
                </a:solidFill>
                <a:ea typeface="Open Sans" panose="020B0606030504020204" pitchFamily="34" charset="0"/>
                <a:cs typeface="Open Sans" panose="020B0606030504020204" pitchFamily="34" charset="0"/>
              </a:rPr>
              <a:t>Değerlendirme </a:t>
            </a:r>
            <a:endParaRPr lang="en-US" spc="-151" dirty="0">
              <a:solidFill>
                <a:schemeClr val="bg1"/>
              </a:solidFill>
              <a:ea typeface="Open Sans" panose="020B0606030504020204" pitchFamily="34" charset="0"/>
              <a:cs typeface="Open Sans" panose="020B0606030504020204" pitchFamily="34" charset="0"/>
            </a:endParaRPr>
          </a:p>
        </p:txBody>
      </p:sp>
      <p:sp>
        <p:nvSpPr>
          <p:cNvPr id="41" name="Pentagon 40"/>
          <p:cNvSpPr/>
          <p:nvPr/>
        </p:nvSpPr>
        <p:spPr>
          <a:xfrm flipH="1">
            <a:off x="6424142" y="1745328"/>
            <a:ext cx="3678454" cy="1086492"/>
          </a:xfrm>
          <a:prstGeom prst="homePlate">
            <a:avLst/>
          </a:prstGeom>
          <a:solidFill>
            <a:srgbClr val="CEB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nvGrpSpPr>
          <p:cNvPr id="46" name="Group 56"/>
          <p:cNvGrpSpPr/>
          <p:nvPr/>
        </p:nvGrpSpPr>
        <p:grpSpPr>
          <a:xfrm>
            <a:off x="9359063" y="1730821"/>
            <a:ext cx="1475673" cy="1227136"/>
            <a:chOff x="6235700" y="1787525"/>
            <a:chExt cx="814388" cy="592138"/>
          </a:xfrm>
        </p:grpSpPr>
        <p:sp>
          <p:nvSpPr>
            <p:cNvPr id="47" name="Freeform 7"/>
            <p:cNvSpPr>
              <a:spLocks/>
            </p:cNvSpPr>
            <p:nvPr/>
          </p:nvSpPr>
          <p:spPr bwMode="auto">
            <a:xfrm>
              <a:off x="6642100" y="1787525"/>
              <a:ext cx="407988" cy="592138"/>
            </a:xfrm>
            <a:custGeom>
              <a:avLst/>
              <a:gdLst/>
              <a:ahLst/>
              <a:cxnLst>
                <a:cxn ang="0">
                  <a:pos x="0" y="373"/>
                </a:cxn>
                <a:cxn ang="0">
                  <a:pos x="0" y="0"/>
                </a:cxn>
                <a:cxn ang="0">
                  <a:pos x="257" y="325"/>
                </a:cxn>
                <a:cxn ang="0">
                  <a:pos x="0" y="373"/>
                </a:cxn>
              </a:cxnLst>
              <a:rect l="0" t="0" r="r" b="b"/>
              <a:pathLst>
                <a:path w="257" h="373">
                  <a:moveTo>
                    <a:pt x="0" y="373"/>
                  </a:moveTo>
                  <a:lnTo>
                    <a:pt x="0" y="0"/>
                  </a:lnTo>
                  <a:lnTo>
                    <a:pt x="257" y="325"/>
                  </a:lnTo>
                  <a:lnTo>
                    <a:pt x="0" y="373"/>
                  </a:lnTo>
                  <a:close/>
                </a:path>
              </a:pathLst>
            </a:custGeom>
            <a:solidFill>
              <a:srgbClr val="B688B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8"/>
            <p:cNvSpPr>
              <a:spLocks/>
            </p:cNvSpPr>
            <p:nvPr/>
          </p:nvSpPr>
          <p:spPr bwMode="auto">
            <a:xfrm>
              <a:off x="6235700" y="1787525"/>
              <a:ext cx="406400" cy="592138"/>
            </a:xfrm>
            <a:custGeom>
              <a:avLst/>
              <a:gdLst/>
              <a:ahLst/>
              <a:cxnLst>
                <a:cxn ang="0">
                  <a:pos x="256" y="373"/>
                </a:cxn>
                <a:cxn ang="0">
                  <a:pos x="0" y="330"/>
                </a:cxn>
                <a:cxn ang="0">
                  <a:pos x="256" y="0"/>
                </a:cxn>
                <a:cxn ang="0">
                  <a:pos x="256" y="373"/>
                </a:cxn>
              </a:cxnLst>
              <a:rect l="0" t="0" r="r" b="b"/>
              <a:pathLst>
                <a:path w="256" h="373">
                  <a:moveTo>
                    <a:pt x="256" y="373"/>
                  </a:moveTo>
                  <a:lnTo>
                    <a:pt x="0" y="330"/>
                  </a:lnTo>
                  <a:lnTo>
                    <a:pt x="256" y="0"/>
                  </a:lnTo>
                  <a:lnTo>
                    <a:pt x="256" y="373"/>
                  </a:lnTo>
                  <a:close/>
                </a:path>
              </a:pathLst>
            </a:custGeom>
            <a:solidFill>
              <a:srgbClr val="BD95B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1" name="Text Placeholder 3"/>
          <p:cNvSpPr txBox="1">
            <a:spLocks/>
          </p:cNvSpPr>
          <p:nvPr/>
        </p:nvSpPr>
        <p:spPr>
          <a:xfrm>
            <a:off x="5711666" y="3359515"/>
            <a:ext cx="2642455" cy="43088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tr-TR" spc="-151" dirty="0" smtClean="0">
                <a:solidFill>
                  <a:schemeClr val="bg1"/>
                </a:solidFill>
                <a:ea typeface="Open Sans" panose="020B0606030504020204" pitchFamily="34" charset="0"/>
                <a:cs typeface="Open Sans" panose="020B0606030504020204" pitchFamily="34" charset="0"/>
              </a:rPr>
              <a:t>Öğretmen Eğitimleri</a:t>
            </a:r>
            <a:endParaRPr lang="en-US" spc="-151" dirty="0">
              <a:solidFill>
                <a:schemeClr val="bg1"/>
              </a:solidFill>
              <a:ea typeface="Open Sans" panose="020B0606030504020204" pitchFamily="34" charset="0"/>
              <a:cs typeface="Open Sans" panose="020B0606030504020204" pitchFamily="34" charset="0"/>
            </a:endParaRPr>
          </a:p>
        </p:txBody>
      </p:sp>
      <p:sp>
        <p:nvSpPr>
          <p:cNvPr id="34" name="Content Placeholder 2"/>
          <p:cNvSpPr txBox="1">
            <a:spLocks/>
          </p:cNvSpPr>
          <p:nvPr/>
        </p:nvSpPr>
        <p:spPr>
          <a:xfrm>
            <a:off x="771073" y="3163557"/>
            <a:ext cx="4766413" cy="1015663"/>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800"/>
              </a:lnSpc>
              <a:spcBef>
                <a:spcPts val="0"/>
              </a:spcBef>
              <a:spcAft>
                <a:spcPts val="600"/>
              </a:spcAft>
              <a:buNone/>
            </a:pPr>
            <a:r>
              <a:rPr lang="tr-TR" sz="2100" dirty="0">
                <a:latin typeface="Calibri" panose="020F0502020204030204"/>
              </a:rPr>
              <a:t>Yeni müfredat </a:t>
            </a:r>
            <a:r>
              <a:rPr lang="tr-TR" sz="2100" dirty="0" smtClean="0">
                <a:latin typeface="Calibri" panose="020F0502020204030204"/>
              </a:rPr>
              <a:t>kapsamında, bütün illerimizde </a:t>
            </a:r>
            <a:r>
              <a:rPr lang="tr-TR" sz="2100" dirty="0">
                <a:latin typeface="Calibri" panose="020F0502020204030204"/>
              </a:rPr>
              <a:t>öğretmen eğitimleri yapılmaya başlandı. Eylül ayı itibarıyla tüm öğretmenlere </a:t>
            </a:r>
            <a:r>
              <a:rPr lang="tr-TR" sz="2100" dirty="0" smtClean="0">
                <a:latin typeface="Calibri" panose="020F0502020204030204"/>
              </a:rPr>
              <a:t>ulaşmak hedeflendi.  </a:t>
            </a:r>
            <a:endParaRPr lang="en-US" sz="2100" dirty="0">
              <a:latin typeface="Calibri" panose="020F0502020204030204"/>
            </a:endParaRPr>
          </a:p>
        </p:txBody>
      </p:sp>
      <p:sp>
        <p:nvSpPr>
          <p:cNvPr id="36" name="Content Placeholder 2"/>
          <p:cNvSpPr txBox="1">
            <a:spLocks/>
          </p:cNvSpPr>
          <p:nvPr/>
        </p:nvSpPr>
        <p:spPr>
          <a:xfrm>
            <a:off x="825501" y="1247890"/>
            <a:ext cx="5753099" cy="1644617"/>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800"/>
              </a:lnSpc>
              <a:spcBef>
                <a:spcPts val="0"/>
              </a:spcBef>
              <a:spcAft>
                <a:spcPts val="600"/>
              </a:spcAft>
              <a:buFont typeface="Wingdings" panose="05000000000000000000" pitchFamily="2" charset="2"/>
              <a:buChar char="§"/>
            </a:pPr>
            <a:r>
              <a:rPr lang="tr-TR" sz="2100" dirty="0" smtClean="0">
                <a:latin typeface="Calibri" panose="020F0502020204030204"/>
              </a:rPr>
              <a:t>1, 5, 9. sınıflar ders kitapları </a:t>
            </a:r>
            <a:r>
              <a:rPr lang="tr-TR" sz="2100" dirty="0">
                <a:latin typeface="Calibri" panose="020F0502020204030204"/>
              </a:rPr>
              <a:t>ve öğretmen destek materyalleri </a:t>
            </a:r>
            <a:r>
              <a:rPr lang="tr-TR" sz="2100" dirty="0" smtClean="0">
                <a:latin typeface="Calibri" panose="020F0502020204030204"/>
              </a:rPr>
              <a:t>hazırlanıyor.</a:t>
            </a:r>
            <a:endParaRPr lang="tr-TR" sz="2100" dirty="0">
              <a:latin typeface="Calibri" panose="020F0502020204030204"/>
            </a:endParaRPr>
          </a:p>
          <a:p>
            <a:pPr>
              <a:lnSpc>
                <a:spcPts val="1800"/>
              </a:lnSpc>
              <a:spcBef>
                <a:spcPts val="0"/>
              </a:spcBef>
              <a:spcAft>
                <a:spcPts val="600"/>
              </a:spcAft>
              <a:buFont typeface="Wingdings" panose="05000000000000000000" pitchFamily="2" charset="2"/>
              <a:buChar char="§"/>
            </a:pPr>
            <a:r>
              <a:rPr lang="tr-TR" sz="2100" dirty="0">
                <a:latin typeface="Calibri" panose="020F0502020204030204"/>
              </a:rPr>
              <a:t>Yeni üretilecek ders araçları için standartlar oluşturuldu, eğitimler tasarlandı.</a:t>
            </a:r>
          </a:p>
          <a:p>
            <a:pPr>
              <a:lnSpc>
                <a:spcPts val="1800"/>
              </a:lnSpc>
              <a:spcBef>
                <a:spcPts val="0"/>
              </a:spcBef>
              <a:spcAft>
                <a:spcPts val="600"/>
              </a:spcAft>
              <a:buFont typeface="Wingdings" panose="05000000000000000000" pitchFamily="2" charset="2"/>
              <a:buChar char="§"/>
            </a:pPr>
            <a:r>
              <a:rPr lang="tr-TR" sz="2100" dirty="0">
                <a:latin typeface="Calibri" panose="020F0502020204030204"/>
              </a:rPr>
              <a:t>Ders araçları </a:t>
            </a:r>
            <a:r>
              <a:rPr lang="tr-TR" sz="2100" dirty="0" smtClean="0">
                <a:latin typeface="Calibri" panose="020F0502020204030204"/>
              </a:rPr>
              <a:t>inceleme onay sürecine  değerlerimiz </a:t>
            </a:r>
            <a:r>
              <a:rPr lang="tr-TR" sz="2100" dirty="0">
                <a:latin typeface="Calibri" panose="020F0502020204030204"/>
              </a:rPr>
              <a:t>açısından inceleme boyutu eklendi.</a:t>
            </a:r>
            <a:endParaRPr lang="en-US" sz="2100" dirty="0">
              <a:latin typeface="Calibri" panose="020F0502020204030204"/>
            </a:endParaRPr>
          </a:p>
        </p:txBody>
      </p:sp>
      <p:sp>
        <p:nvSpPr>
          <p:cNvPr id="10" name="Text Placeholder 3"/>
          <p:cNvSpPr txBox="1">
            <a:spLocks/>
          </p:cNvSpPr>
          <p:nvPr/>
        </p:nvSpPr>
        <p:spPr>
          <a:xfrm>
            <a:off x="6741931" y="2061921"/>
            <a:ext cx="2488374" cy="43088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tr-TR" spc="-151" dirty="0" smtClean="0">
                <a:solidFill>
                  <a:schemeClr val="bg1"/>
                </a:solidFill>
                <a:ea typeface="Open Sans" panose="020B0606030504020204" pitchFamily="34" charset="0"/>
                <a:cs typeface="Open Sans" panose="020B0606030504020204" pitchFamily="34" charset="0"/>
              </a:rPr>
              <a:t>Ders Araç Gereçleri</a:t>
            </a:r>
            <a:endParaRPr lang="en-US" spc="-151" dirty="0">
              <a:solidFill>
                <a:schemeClr val="bg1"/>
              </a:solidFill>
              <a:ea typeface="Open Sans" panose="020B0606030504020204" pitchFamily="34" charset="0"/>
              <a:cs typeface="Open Sans" panose="020B0606030504020204" pitchFamily="34" charset="0"/>
            </a:endParaRPr>
          </a:p>
        </p:txBody>
      </p:sp>
      <p:sp>
        <p:nvSpPr>
          <p:cNvPr id="37" name="Content Placeholder 2"/>
          <p:cNvSpPr txBox="1">
            <a:spLocks/>
          </p:cNvSpPr>
          <p:nvPr/>
        </p:nvSpPr>
        <p:spPr>
          <a:xfrm>
            <a:off x="0" y="4313849"/>
            <a:ext cx="4711700" cy="2323713"/>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800"/>
              </a:lnSpc>
              <a:spcBef>
                <a:spcPts val="0"/>
              </a:spcBef>
              <a:spcAft>
                <a:spcPts val="600"/>
              </a:spcAft>
              <a:buFont typeface="Wingdings" panose="05000000000000000000" pitchFamily="2" charset="2"/>
              <a:buChar char="§"/>
            </a:pPr>
            <a:r>
              <a:rPr lang="tr-TR" sz="2100" dirty="0">
                <a:latin typeface="Calibri" panose="020F0502020204030204"/>
              </a:rPr>
              <a:t>2017-2018 eğitim öğretim yılında </a:t>
            </a:r>
            <a:r>
              <a:rPr lang="tr-TR" sz="2100" dirty="0" smtClean="0">
                <a:latin typeface="Calibri" panose="020F0502020204030204"/>
              </a:rPr>
              <a:t>1., 5. ve </a:t>
            </a:r>
            <a:r>
              <a:rPr lang="tr-TR" sz="2100" dirty="0">
                <a:latin typeface="Calibri" panose="020F0502020204030204"/>
              </a:rPr>
              <a:t>9. sınıflarda uygulama </a:t>
            </a:r>
            <a:r>
              <a:rPr lang="tr-TR" sz="2100" dirty="0" smtClean="0">
                <a:latin typeface="Calibri" panose="020F0502020204030204"/>
              </a:rPr>
              <a:t>başlanacak.</a:t>
            </a:r>
            <a:endParaRPr lang="tr-TR" sz="2100" dirty="0">
              <a:latin typeface="Calibri" panose="020F0502020204030204"/>
            </a:endParaRPr>
          </a:p>
          <a:p>
            <a:pPr>
              <a:lnSpc>
                <a:spcPts val="1800"/>
              </a:lnSpc>
              <a:spcBef>
                <a:spcPts val="0"/>
              </a:spcBef>
              <a:spcAft>
                <a:spcPts val="600"/>
              </a:spcAft>
              <a:buFont typeface="Wingdings" panose="05000000000000000000" pitchFamily="2" charset="2"/>
              <a:buChar char="§"/>
            </a:pPr>
            <a:r>
              <a:rPr lang="tr-TR" sz="2100" dirty="0">
                <a:latin typeface="Calibri" panose="020F0502020204030204"/>
              </a:rPr>
              <a:t>Kasım 2017 sonuna kadar uygulama izlenecek, Aralık 2017’de değerlendirme çalışması yapılacak.</a:t>
            </a:r>
          </a:p>
          <a:p>
            <a:pPr>
              <a:lnSpc>
                <a:spcPts val="1800"/>
              </a:lnSpc>
              <a:spcBef>
                <a:spcPts val="0"/>
              </a:spcBef>
              <a:spcAft>
                <a:spcPts val="600"/>
              </a:spcAft>
              <a:buFont typeface="Wingdings" panose="05000000000000000000" pitchFamily="2" charset="2"/>
              <a:buChar char="§"/>
            </a:pPr>
            <a:r>
              <a:rPr lang="tr-TR" sz="2100" dirty="0">
                <a:latin typeface="Calibri" panose="020F0502020204030204"/>
              </a:rPr>
              <a:t>2018-2019 eğitim öğretim yılında tüm okul türlerinde ve seviyelerinde yeni programların uygulamaya geçilmesi için çalışmalar tamamlanacak.</a:t>
            </a:r>
            <a:endParaRPr lang="en-US" sz="2100" dirty="0">
              <a:latin typeface="Calibri" panose="020F0502020204030204"/>
            </a:endParaRPr>
          </a:p>
        </p:txBody>
      </p:sp>
      <p:sp>
        <p:nvSpPr>
          <p:cNvPr id="23" name="Metin kutusu 22"/>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grpSp>
        <p:nvGrpSpPr>
          <p:cNvPr id="44" name="Group 58"/>
          <p:cNvGrpSpPr/>
          <p:nvPr/>
        </p:nvGrpSpPr>
        <p:grpSpPr>
          <a:xfrm>
            <a:off x="7716540" y="4136622"/>
            <a:ext cx="4803843" cy="2635217"/>
            <a:chOff x="5329238" y="2790825"/>
            <a:chExt cx="2651125" cy="1271588"/>
          </a:xfrm>
        </p:grpSpPr>
        <p:sp>
          <p:nvSpPr>
            <p:cNvPr id="52" name="Freeform 6"/>
            <p:cNvSpPr>
              <a:spLocks/>
            </p:cNvSpPr>
            <p:nvPr/>
          </p:nvSpPr>
          <p:spPr bwMode="auto">
            <a:xfrm>
              <a:off x="5711825" y="2790825"/>
              <a:ext cx="1885950" cy="471488"/>
            </a:xfrm>
            <a:custGeom>
              <a:avLst/>
              <a:gdLst/>
              <a:ahLst/>
              <a:cxnLst>
                <a:cxn ang="0">
                  <a:pos x="586" y="297"/>
                </a:cxn>
                <a:cxn ang="0">
                  <a:pos x="0" y="126"/>
                </a:cxn>
                <a:cxn ang="0">
                  <a:pos x="586" y="0"/>
                </a:cxn>
                <a:cxn ang="0">
                  <a:pos x="1188" y="131"/>
                </a:cxn>
                <a:cxn ang="0">
                  <a:pos x="586" y="297"/>
                </a:cxn>
              </a:cxnLst>
              <a:rect l="0" t="0" r="r" b="b"/>
              <a:pathLst>
                <a:path w="1188" h="297">
                  <a:moveTo>
                    <a:pt x="586" y="297"/>
                  </a:moveTo>
                  <a:lnTo>
                    <a:pt x="0" y="126"/>
                  </a:lnTo>
                  <a:lnTo>
                    <a:pt x="586" y="0"/>
                  </a:lnTo>
                  <a:lnTo>
                    <a:pt x="1188" y="131"/>
                  </a:lnTo>
                  <a:lnTo>
                    <a:pt x="586" y="297"/>
                  </a:lnTo>
                  <a:close/>
                </a:path>
              </a:pathLst>
            </a:custGeom>
            <a:solidFill>
              <a:srgbClr val="43294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1"/>
            <p:cNvSpPr>
              <a:spLocks/>
            </p:cNvSpPr>
            <p:nvPr/>
          </p:nvSpPr>
          <p:spPr bwMode="auto">
            <a:xfrm>
              <a:off x="6642100" y="2998788"/>
              <a:ext cx="1338263" cy="1063625"/>
            </a:xfrm>
            <a:custGeom>
              <a:avLst/>
              <a:gdLst/>
              <a:ahLst/>
              <a:cxnLst>
                <a:cxn ang="0">
                  <a:pos x="0" y="670"/>
                </a:cxn>
                <a:cxn ang="0">
                  <a:pos x="0" y="166"/>
                </a:cxn>
                <a:cxn ang="0">
                  <a:pos x="602" y="0"/>
                </a:cxn>
                <a:cxn ang="0">
                  <a:pos x="843" y="307"/>
                </a:cxn>
                <a:cxn ang="0">
                  <a:pos x="0" y="670"/>
                </a:cxn>
              </a:cxnLst>
              <a:rect l="0" t="0" r="r" b="b"/>
              <a:pathLst>
                <a:path w="843" h="670">
                  <a:moveTo>
                    <a:pt x="0" y="670"/>
                  </a:moveTo>
                  <a:lnTo>
                    <a:pt x="0" y="166"/>
                  </a:lnTo>
                  <a:lnTo>
                    <a:pt x="602" y="0"/>
                  </a:lnTo>
                  <a:lnTo>
                    <a:pt x="843" y="307"/>
                  </a:lnTo>
                  <a:lnTo>
                    <a:pt x="0" y="670"/>
                  </a:lnTo>
                  <a:close/>
                </a:path>
              </a:pathLst>
            </a:custGeom>
            <a:solidFill>
              <a:srgbClr val="945A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2"/>
            <p:cNvSpPr>
              <a:spLocks/>
            </p:cNvSpPr>
            <p:nvPr/>
          </p:nvSpPr>
          <p:spPr bwMode="auto">
            <a:xfrm>
              <a:off x="5329238" y="2990850"/>
              <a:ext cx="1312863" cy="1071563"/>
            </a:xfrm>
            <a:custGeom>
              <a:avLst/>
              <a:gdLst/>
              <a:ahLst/>
              <a:cxnLst>
                <a:cxn ang="0">
                  <a:pos x="827" y="675"/>
                </a:cxn>
                <a:cxn ang="0">
                  <a:pos x="0" y="312"/>
                </a:cxn>
                <a:cxn ang="0">
                  <a:pos x="241" y="0"/>
                </a:cxn>
                <a:cxn ang="0">
                  <a:pos x="827" y="171"/>
                </a:cxn>
                <a:cxn ang="0">
                  <a:pos x="827" y="675"/>
                </a:cxn>
              </a:cxnLst>
              <a:rect l="0" t="0" r="r" b="b"/>
              <a:pathLst>
                <a:path w="827" h="675">
                  <a:moveTo>
                    <a:pt x="827" y="675"/>
                  </a:moveTo>
                  <a:lnTo>
                    <a:pt x="0" y="312"/>
                  </a:lnTo>
                  <a:lnTo>
                    <a:pt x="241" y="0"/>
                  </a:lnTo>
                  <a:lnTo>
                    <a:pt x="827" y="171"/>
                  </a:lnTo>
                  <a:lnTo>
                    <a:pt x="827" y="675"/>
                  </a:lnTo>
                  <a:close/>
                </a:path>
              </a:pathLst>
            </a:custGeom>
            <a:solidFill>
              <a:schemeClr val="accent5">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65555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673100"/>
          </a:xfrm>
        </p:spPr>
        <p:txBody>
          <a:bodyPr>
            <a:noAutofit/>
          </a:bodyPr>
          <a:lstStyle/>
          <a:p>
            <a:pPr algn="ctr"/>
            <a:r>
              <a:rPr lang="tr-TR" sz="4000" b="1" dirty="0" smtClean="0">
                <a:solidFill>
                  <a:srgbClr val="EAEAEA"/>
                </a:solidFill>
              </a:rPr>
              <a:t>2018-2019’da Yeni Programlara Geçebilmek İçin…</a:t>
            </a:r>
            <a:br>
              <a:rPr lang="tr-TR" sz="4000" b="1" dirty="0" smtClean="0">
                <a:solidFill>
                  <a:srgbClr val="EAEAEA"/>
                </a:solidFill>
              </a:rPr>
            </a:br>
            <a:r>
              <a:rPr lang="tr-TR" sz="3500" b="1" dirty="0" smtClean="0">
                <a:solidFill>
                  <a:srgbClr val="EAEAEA"/>
                </a:solidFill>
              </a:rPr>
              <a:t>YAPILMASI GEREKEN HAZIRLIKLAR</a:t>
            </a:r>
            <a:endParaRPr lang="en-US" sz="3500" b="1" dirty="0">
              <a:solidFill>
                <a:srgbClr val="EAEAEA"/>
              </a:solidFill>
            </a:endParaRPr>
          </a:p>
        </p:txBody>
      </p:sp>
      <p:sp>
        <p:nvSpPr>
          <p:cNvPr id="33" name="Rectangle 94"/>
          <p:cNvSpPr/>
          <p:nvPr/>
        </p:nvSpPr>
        <p:spPr>
          <a:xfrm>
            <a:off x="729408" y="1987059"/>
            <a:ext cx="2545007" cy="923330"/>
          </a:xfrm>
          <a:prstGeom prst="rect">
            <a:avLst/>
          </a:prstGeom>
        </p:spPr>
        <p:txBody>
          <a:bodyPr wrap="square" anchor="b">
            <a:spAutoFit/>
          </a:bodyPr>
          <a:lstStyle/>
          <a:p>
            <a:r>
              <a:rPr lang="tr-TR" b="1" dirty="0" smtClean="0">
                <a:solidFill>
                  <a:schemeClr val="accent2">
                    <a:lumMod val="75000"/>
                  </a:schemeClr>
                </a:solidFill>
              </a:rPr>
              <a:t>PROGRAM İZLEME, DEĞERLENDİRME VE REVİZYON ÇALIŞMALARI</a:t>
            </a:r>
            <a:endParaRPr lang="en-US" b="1" dirty="0">
              <a:solidFill>
                <a:schemeClr val="accent2">
                  <a:lumMod val="75000"/>
                </a:schemeClr>
              </a:solidFill>
            </a:endParaRPr>
          </a:p>
        </p:txBody>
      </p:sp>
      <p:sp>
        <p:nvSpPr>
          <p:cNvPr id="65" name="Oval 64">
            <a:hlinkClick r:id="rId3" action="ppaction://hlinksldjump"/>
          </p:cNvPr>
          <p:cNvSpPr>
            <a:spLocks/>
          </p:cNvSpPr>
          <p:nvPr/>
        </p:nvSpPr>
        <p:spPr>
          <a:xfrm>
            <a:off x="905606" y="2866164"/>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500" b="1" dirty="0">
              <a:solidFill>
                <a:schemeClr val="accent2">
                  <a:lumMod val="75000"/>
                </a:schemeClr>
              </a:solidFill>
              <a:latin typeface="FontAwesome" pitchFamily="2" charset="0"/>
            </a:endParaRPr>
          </a:p>
        </p:txBody>
      </p:sp>
      <p:sp>
        <p:nvSpPr>
          <p:cNvPr id="12" name="TextBox 11"/>
          <p:cNvSpPr txBox="1"/>
          <p:nvPr/>
        </p:nvSpPr>
        <p:spPr>
          <a:xfrm>
            <a:off x="321482" y="2212534"/>
            <a:ext cx="491891" cy="1446550"/>
          </a:xfrm>
          <a:prstGeom prst="rect">
            <a:avLst/>
          </a:prstGeom>
          <a:solidFill>
            <a:schemeClr val="bg1"/>
          </a:solidFill>
        </p:spPr>
        <p:txBody>
          <a:bodyPr wrap="square" rtlCol="0">
            <a:spAutoFit/>
          </a:bodyPr>
          <a:lstStyle/>
          <a:p>
            <a:pPr algn="r"/>
            <a:r>
              <a:rPr lang="en-US" sz="8800" b="1" dirty="0" smtClean="0">
                <a:solidFill>
                  <a:schemeClr val="accent2">
                    <a:lumMod val="60000"/>
                    <a:lumOff val="40000"/>
                  </a:schemeClr>
                </a:solidFill>
              </a:rPr>
              <a:t>1</a:t>
            </a:r>
            <a:endParaRPr lang="en-US" sz="8800" b="1" dirty="0">
              <a:solidFill>
                <a:schemeClr val="accent2">
                  <a:lumMod val="60000"/>
                  <a:lumOff val="40000"/>
                </a:schemeClr>
              </a:solidFill>
            </a:endParaRPr>
          </a:p>
        </p:txBody>
      </p:sp>
      <p:grpSp>
        <p:nvGrpSpPr>
          <p:cNvPr id="22" name="Grup 21"/>
          <p:cNvGrpSpPr/>
          <p:nvPr/>
        </p:nvGrpSpPr>
        <p:grpSpPr>
          <a:xfrm>
            <a:off x="4345197" y="1987059"/>
            <a:ext cx="3225456" cy="1680464"/>
            <a:chOff x="5105499" y="1671085"/>
            <a:chExt cx="3225456" cy="1680464"/>
          </a:xfrm>
        </p:grpSpPr>
        <p:sp>
          <p:nvSpPr>
            <p:cNvPr id="67" name="Oval 66">
              <a:hlinkClick r:id="" action="ppaction://noaction"/>
            </p:cNvPr>
            <p:cNvSpPr>
              <a:spLocks/>
            </p:cNvSpPr>
            <p:nvPr/>
          </p:nvSpPr>
          <p:spPr>
            <a:xfrm>
              <a:off x="5702019" y="2581299"/>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43" name="TextBox 11"/>
            <p:cNvSpPr txBox="1"/>
            <p:nvPr/>
          </p:nvSpPr>
          <p:spPr>
            <a:xfrm>
              <a:off x="5105499" y="1904999"/>
              <a:ext cx="491891" cy="1446550"/>
            </a:xfrm>
            <a:prstGeom prst="rect">
              <a:avLst/>
            </a:prstGeom>
            <a:solidFill>
              <a:schemeClr val="bg1"/>
            </a:solidFill>
          </p:spPr>
          <p:txBody>
            <a:bodyPr wrap="square" rtlCol="0">
              <a:spAutoFit/>
            </a:bodyPr>
            <a:lstStyle/>
            <a:p>
              <a:pPr algn="r"/>
              <a:r>
                <a:rPr lang="tr-TR" sz="8800" b="1" dirty="0" smtClean="0">
                  <a:solidFill>
                    <a:schemeClr val="accent2">
                      <a:lumMod val="60000"/>
                      <a:lumOff val="40000"/>
                    </a:schemeClr>
                  </a:solidFill>
                </a:rPr>
                <a:t>2</a:t>
              </a:r>
              <a:endParaRPr lang="en-US" sz="8800" b="1" dirty="0">
                <a:solidFill>
                  <a:schemeClr val="accent2">
                    <a:lumMod val="60000"/>
                    <a:lumOff val="40000"/>
                  </a:schemeClr>
                </a:solidFill>
              </a:endParaRPr>
            </a:p>
          </p:txBody>
        </p:sp>
        <p:sp>
          <p:nvSpPr>
            <p:cNvPr id="59" name="Rectangle 94"/>
            <p:cNvSpPr/>
            <p:nvPr/>
          </p:nvSpPr>
          <p:spPr>
            <a:xfrm>
              <a:off x="5625817" y="1671085"/>
              <a:ext cx="2705138" cy="923330"/>
            </a:xfrm>
            <a:prstGeom prst="rect">
              <a:avLst/>
            </a:prstGeom>
          </p:spPr>
          <p:txBody>
            <a:bodyPr wrap="square" anchor="b">
              <a:spAutoFit/>
            </a:bodyPr>
            <a:lstStyle/>
            <a:p>
              <a:r>
                <a:rPr lang="tr-TR" b="1" dirty="0" smtClean="0">
                  <a:solidFill>
                    <a:schemeClr val="accent2">
                      <a:lumMod val="75000"/>
                    </a:schemeClr>
                  </a:solidFill>
                </a:rPr>
                <a:t>EĞİTİM ARAÇLARI VE DERS KİTAPLARI HAZIRLAMA ÇALIŞMALARI</a:t>
              </a:r>
              <a:endParaRPr lang="en-US" b="1" dirty="0">
                <a:solidFill>
                  <a:schemeClr val="accent2">
                    <a:lumMod val="75000"/>
                  </a:schemeClr>
                </a:solidFill>
              </a:endParaRPr>
            </a:p>
          </p:txBody>
        </p:sp>
      </p:grpSp>
      <p:grpSp>
        <p:nvGrpSpPr>
          <p:cNvPr id="21" name="Grup 20"/>
          <p:cNvGrpSpPr/>
          <p:nvPr/>
        </p:nvGrpSpPr>
        <p:grpSpPr>
          <a:xfrm>
            <a:off x="8641435" y="1987059"/>
            <a:ext cx="3203684" cy="1691350"/>
            <a:chOff x="9122429" y="1660195"/>
            <a:chExt cx="3203684" cy="1691350"/>
          </a:xfrm>
        </p:grpSpPr>
        <p:sp>
          <p:nvSpPr>
            <p:cNvPr id="69" name="Oval 68">
              <a:hlinkClick r:id="" action="ppaction://noaction"/>
            </p:cNvPr>
            <p:cNvSpPr>
              <a:spLocks/>
            </p:cNvSpPr>
            <p:nvPr/>
          </p:nvSpPr>
          <p:spPr>
            <a:xfrm>
              <a:off x="9680950" y="2558633"/>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0" name="TextBox 11"/>
            <p:cNvSpPr txBox="1"/>
            <p:nvPr/>
          </p:nvSpPr>
          <p:spPr>
            <a:xfrm>
              <a:off x="9122429" y="1904995"/>
              <a:ext cx="491891" cy="1446550"/>
            </a:xfrm>
            <a:prstGeom prst="rect">
              <a:avLst/>
            </a:prstGeom>
            <a:solidFill>
              <a:schemeClr val="bg1"/>
            </a:solidFill>
          </p:spPr>
          <p:txBody>
            <a:bodyPr wrap="square" rtlCol="0">
              <a:spAutoFit/>
            </a:bodyPr>
            <a:lstStyle/>
            <a:p>
              <a:pPr algn="r"/>
              <a:r>
                <a:rPr lang="tr-TR" sz="8800" b="1" dirty="0" smtClean="0">
                  <a:solidFill>
                    <a:schemeClr val="accent2">
                      <a:lumMod val="60000"/>
                      <a:lumOff val="40000"/>
                    </a:schemeClr>
                  </a:solidFill>
                </a:rPr>
                <a:t>3</a:t>
              </a:r>
              <a:endParaRPr lang="en-US" sz="8800" b="1" dirty="0">
                <a:solidFill>
                  <a:schemeClr val="accent2">
                    <a:lumMod val="60000"/>
                    <a:lumOff val="40000"/>
                  </a:schemeClr>
                </a:solidFill>
              </a:endParaRPr>
            </a:p>
          </p:txBody>
        </p:sp>
        <p:sp>
          <p:nvSpPr>
            <p:cNvPr id="61" name="Rectangle 94"/>
            <p:cNvSpPr/>
            <p:nvPr/>
          </p:nvSpPr>
          <p:spPr>
            <a:xfrm>
              <a:off x="9620975" y="1660195"/>
              <a:ext cx="2705138" cy="923330"/>
            </a:xfrm>
            <a:prstGeom prst="rect">
              <a:avLst/>
            </a:prstGeom>
          </p:spPr>
          <p:txBody>
            <a:bodyPr wrap="square" anchor="b">
              <a:spAutoFit/>
            </a:bodyPr>
            <a:lstStyle/>
            <a:p>
              <a:r>
                <a:rPr lang="tr-TR" b="1" dirty="0" smtClean="0">
                  <a:solidFill>
                    <a:schemeClr val="accent2">
                      <a:lumMod val="75000"/>
                    </a:schemeClr>
                  </a:solidFill>
                </a:rPr>
                <a:t>FORMATÖR YETİŞTİRME VE ÖĞRETMEN EĞİTİMİ ÇALIŞMALARI</a:t>
              </a:r>
              <a:endParaRPr lang="en-US" b="1" dirty="0">
                <a:solidFill>
                  <a:schemeClr val="accent2">
                    <a:lumMod val="75000"/>
                  </a:schemeClr>
                </a:solidFill>
              </a:endParaRPr>
            </a:p>
          </p:txBody>
        </p:sp>
      </p:grpSp>
      <p:grpSp>
        <p:nvGrpSpPr>
          <p:cNvPr id="17" name="Grup 16"/>
          <p:cNvGrpSpPr/>
          <p:nvPr/>
        </p:nvGrpSpPr>
        <p:grpSpPr>
          <a:xfrm>
            <a:off x="8673539" y="4609294"/>
            <a:ext cx="3072679" cy="1775569"/>
            <a:chOff x="1121223" y="4626499"/>
            <a:chExt cx="3072679" cy="1775569"/>
          </a:xfrm>
        </p:grpSpPr>
        <p:sp>
          <p:nvSpPr>
            <p:cNvPr id="74" name="Oval 73">
              <a:hlinkClick r:id="" action="ppaction://noaction"/>
            </p:cNvPr>
            <p:cNvSpPr>
              <a:spLocks/>
            </p:cNvSpPr>
            <p:nvPr/>
          </p:nvSpPr>
          <p:spPr>
            <a:xfrm>
              <a:off x="1672944" y="4743536"/>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2" name="Rectangle 94"/>
            <p:cNvSpPr/>
            <p:nvPr/>
          </p:nvSpPr>
          <p:spPr>
            <a:xfrm>
              <a:off x="1648895" y="5478738"/>
              <a:ext cx="2545007" cy="923330"/>
            </a:xfrm>
            <a:prstGeom prst="rect">
              <a:avLst/>
            </a:prstGeom>
          </p:spPr>
          <p:txBody>
            <a:bodyPr wrap="square" anchor="b">
              <a:spAutoFit/>
            </a:bodyPr>
            <a:lstStyle/>
            <a:p>
              <a:r>
                <a:rPr lang="tr-TR" b="1" dirty="0" smtClean="0">
                  <a:solidFill>
                    <a:schemeClr val="accent2">
                      <a:lumMod val="75000"/>
                    </a:schemeClr>
                  </a:solidFill>
                </a:rPr>
                <a:t>KADEMELER ARASI GEÇİŞ VE SINAV SİSTEMİ ÇALIŞMALARI</a:t>
              </a:r>
              <a:endParaRPr lang="en-US" b="1" dirty="0">
                <a:solidFill>
                  <a:schemeClr val="accent2">
                    <a:lumMod val="75000"/>
                  </a:schemeClr>
                </a:solidFill>
              </a:endParaRPr>
            </a:p>
          </p:txBody>
        </p:sp>
        <p:sp>
          <p:nvSpPr>
            <p:cNvPr id="63" name="TextBox 11"/>
            <p:cNvSpPr txBox="1"/>
            <p:nvPr/>
          </p:nvSpPr>
          <p:spPr>
            <a:xfrm>
              <a:off x="1121223" y="4626499"/>
              <a:ext cx="491891" cy="1446550"/>
            </a:xfrm>
            <a:prstGeom prst="rect">
              <a:avLst/>
            </a:prstGeom>
            <a:solidFill>
              <a:schemeClr val="bg1"/>
            </a:solidFill>
          </p:spPr>
          <p:txBody>
            <a:bodyPr wrap="square" rtlCol="0">
              <a:spAutoFit/>
            </a:bodyPr>
            <a:lstStyle/>
            <a:p>
              <a:pPr algn="r"/>
              <a:r>
                <a:rPr lang="tr-TR" sz="8800" b="1" dirty="0" smtClean="0">
                  <a:solidFill>
                    <a:schemeClr val="accent2">
                      <a:lumMod val="60000"/>
                      <a:lumOff val="40000"/>
                    </a:schemeClr>
                  </a:solidFill>
                </a:rPr>
                <a:t>6</a:t>
              </a:r>
              <a:endParaRPr lang="en-US" sz="8800" b="1" dirty="0">
                <a:solidFill>
                  <a:schemeClr val="accent2">
                    <a:lumMod val="60000"/>
                    <a:lumOff val="40000"/>
                  </a:schemeClr>
                </a:solidFill>
              </a:endParaRPr>
            </a:p>
          </p:txBody>
        </p:sp>
      </p:grpSp>
      <p:grpSp>
        <p:nvGrpSpPr>
          <p:cNvPr id="19" name="Grup 18"/>
          <p:cNvGrpSpPr/>
          <p:nvPr/>
        </p:nvGrpSpPr>
        <p:grpSpPr>
          <a:xfrm>
            <a:off x="4485095" y="4609294"/>
            <a:ext cx="3377860" cy="1767130"/>
            <a:chOff x="5149039" y="4626495"/>
            <a:chExt cx="3377860" cy="1767130"/>
          </a:xfrm>
        </p:grpSpPr>
        <p:sp>
          <p:nvSpPr>
            <p:cNvPr id="72" name="Oval 71">
              <a:hlinkClick r:id="" action="ppaction://noaction"/>
            </p:cNvPr>
            <p:cNvSpPr>
              <a:spLocks/>
            </p:cNvSpPr>
            <p:nvPr/>
          </p:nvSpPr>
          <p:spPr>
            <a:xfrm>
              <a:off x="5694965" y="4743536"/>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4" name="TextBox 11"/>
            <p:cNvSpPr txBox="1"/>
            <p:nvPr/>
          </p:nvSpPr>
          <p:spPr>
            <a:xfrm>
              <a:off x="5149039" y="4626495"/>
              <a:ext cx="491891" cy="1446550"/>
            </a:xfrm>
            <a:prstGeom prst="rect">
              <a:avLst/>
            </a:prstGeom>
            <a:solidFill>
              <a:schemeClr val="bg1"/>
            </a:solidFill>
          </p:spPr>
          <p:txBody>
            <a:bodyPr wrap="square" rtlCol="0">
              <a:spAutoFit/>
            </a:bodyPr>
            <a:lstStyle/>
            <a:p>
              <a:pPr algn="r"/>
              <a:r>
                <a:rPr lang="tr-TR" sz="8800" b="1" dirty="0" smtClean="0">
                  <a:solidFill>
                    <a:schemeClr val="accent2">
                      <a:lumMod val="60000"/>
                      <a:lumOff val="40000"/>
                    </a:schemeClr>
                  </a:solidFill>
                </a:rPr>
                <a:t>5</a:t>
              </a:r>
              <a:endParaRPr lang="en-US" sz="8800" b="1" dirty="0">
                <a:solidFill>
                  <a:schemeClr val="accent2">
                    <a:lumMod val="60000"/>
                    <a:lumOff val="40000"/>
                  </a:schemeClr>
                </a:solidFill>
              </a:endParaRPr>
            </a:p>
          </p:txBody>
        </p:sp>
        <p:sp>
          <p:nvSpPr>
            <p:cNvPr id="66" name="Rectangle 94"/>
            <p:cNvSpPr/>
            <p:nvPr/>
          </p:nvSpPr>
          <p:spPr>
            <a:xfrm>
              <a:off x="5821761" y="5470295"/>
              <a:ext cx="2705138" cy="923330"/>
            </a:xfrm>
            <a:prstGeom prst="rect">
              <a:avLst/>
            </a:prstGeom>
          </p:spPr>
          <p:txBody>
            <a:bodyPr wrap="square" anchor="b">
              <a:spAutoFit/>
            </a:bodyPr>
            <a:lstStyle/>
            <a:p>
              <a:r>
                <a:rPr lang="tr-TR" b="1" dirty="0" smtClean="0">
                  <a:solidFill>
                    <a:schemeClr val="accent2">
                      <a:lumMod val="75000"/>
                    </a:schemeClr>
                  </a:solidFill>
                </a:rPr>
                <a:t>ÖĞRENCİ TELAFİ VE ORYANTASYON EĞİTİMİ ÇALIŞMALARI</a:t>
              </a:r>
              <a:endParaRPr lang="en-US" b="1" dirty="0">
                <a:solidFill>
                  <a:schemeClr val="accent2">
                    <a:lumMod val="75000"/>
                  </a:schemeClr>
                </a:solidFill>
              </a:endParaRPr>
            </a:p>
          </p:txBody>
        </p:sp>
      </p:grpSp>
      <p:sp>
        <p:nvSpPr>
          <p:cNvPr id="76" name="Oval 75">
            <a:hlinkClick r:id="" action="ppaction://noaction"/>
          </p:cNvPr>
          <p:cNvSpPr>
            <a:spLocks/>
          </p:cNvSpPr>
          <p:nvPr/>
        </p:nvSpPr>
        <p:spPr>
          <a:xfrm>
            <a:off x="855177" y="4726339"/>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8" name="TextBox 11"/>
          <p:cNvSpPr txBox="1"/>
          <p:nvPr/>
        </p:nvSpPr>
        <p:spPr>
          <a:xfrm>
            <a:off x="329310" y="4609294"/>
            <a:ext cx="491891" cy="1446550"/>
          </a:xfrm>
          <a:prstGeom prst="rect">
            <a:avLst/>
          </a:prstGeom>
          <a:solidFill>
            <a:schemeClr val="bg1"/>
          </a:solidFill>
        </p:spPr>
        <p:txBody>
          <a:bodyPr wrap="square" rtlCol="0">
            <a:spAutoFit/>
          </a:bodyPr>
          <a:lstStyle/>
          <a:p>
            <a:pPr algn="r"/>
            <a:r>
              <a:rPr lang="tr-TR" sz="8800" b="1" dirty="0" smtClean="0">
                <a:solidFill>
                  <a:schemeClr val="accent2">
                    <a:lumMod val="60000"/>
                    <a:lumOff val="40000"/>
                  </a:schemeClr>
                </a:solidFill>
              </a:rPr>
              <a:t>4</a:t>
            </a:r>
            <a:endParaRPr lang="en-US" sz="8800" b="1" dirty="0">
              <a:solidFill>
                <a:schemeClr val="accent2">
                  <a:lumMod val="60000"/>
                  <a:lumOff val="40000"/>
                </a:schemeClr>
              </a:solidFill>
            </a:endParaRPr>
          </a:p>
        </p:txBody>
      </p:sp>
      <p:sp>
        <p:nvSpPr>
          <p:cNvPr id="70" name="Rectangle 94"/>
          <p:cNvSpPr/>
          <p:nvPr/>
        </p:nvSpPr>
        <p:spPr>
          <a:xfrm>
            <a:off x="969374" y="5468829"/>
            <a:ext cx="2705138" cy="646331"/>
          </a:xfrm>
          <a:prstGeom prst="rect">
            <a:avLst/>
          </a:prstGeom>
        </p:spPr>
        <p:txBody>
          <a:bodyPr wrap="square" anchor="b">
            <a:spAutoFit/>
          </a:bodyPr>
          <a:lstStyle/>
          <a:p>
            <a:r>
              <a:rPr lang="tr-TR" b="1" dirty="0" smtClean="0">
                <a:solidFill>
                  <a:schemeClr val="accent2">
                    <a:lumMod val="75000"/>
                  </a:schemeClr>
                </a:solidFill>
              </a:rPr>
              <a:t>VELİ BİLGİLENDİRME VE EĞİTİMİ ÇALIŞMALARI</a:t>
            </a:r>
            <a:endParaRPr lang="en-US" b="1" dirty="0">
              <a:solidFill>
                <a:schemeClr val="accent2">
                  <a:lumMod val="75000"/>
                </a:schemeClr>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3734746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140456" y="0"/>
            <a:ext cx="7156319" cy="69151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327546" y="211730"/>
            <a:ext cx="2715905" cy="107817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834787" y="2887921"/>
            <a:ext cx="2715905" cy="53908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834787" y="2942355"/>
            <a:ext cx="1812547" cy="369332"/>
          </a:xfrm>
          <a:prstGeom prst="rect">
            <a:avLst/>
          </a:prstGeom>
          <a:noFill/>
        </p:spPr>
        <p:txBody>
          <a:bodyPr wrap="none" rtlCol="0">
            <a:spAutoFit/>
          </a:bodyPr>
          <a:lstStyle/>
          <a:p>
            <a:r>
              <a:rPr lang="tr-TR" b="1" dirty="0" smtClean="0">
                <a:solidFill>
                  <a:schemeClr val="bg1"/>
                </a:solidFill>
              </a:rPr>
              <a:t>ttkb@meb.gov.tr</a:t>
            </a:r>
            <a:endParaRPr lang="tr-TR" b="1" dirty="0">
              <a:solidFill>
                <a:schemeClr val="bg1"/>
              </a:solidFill>
            </a:endParaRPr>
          </a:p>
        </p:txBody>
      </p:sp>
      <p:sp>
        <p:nvSpPr>
          <p:cNvPr id="8" name="Metin kutusu 7"/>
          <p:cNvSpPr txBox="1"/>
          <p:nvPr/>
        </p:nvSpPr>
        <p:spPr>
          <a:xfrm>
            <a:off x="834787" y="3629460"/>
            <a:ext cx="2444452" cy="369332"/>
          </a:xfrm>
          <a:prstGeom prst="rect">
            <a:avLst/>
          </a:prstGeom>
          <a:noFill/>
        </p:spPr>
        <p:txBody>
          <a:bodyPr wrap="none" rtlCol="0">
            <a:spAutoFit/>
          </a:bodyPr>
          <a:lstStyle/>
          <a:p>
            <a:r>
              <a:rPr lang="tr-TR" b="1" dirty="0">
                <a:solidFill>
                  <a:schemeClr val="bg1">
                    <a:lumMod val="95000"/>
                  </a:schemeClr>
                </a:solidFill>
              </a:rPr>
              <a:t>f</a:t>
            </a:r>
            <a:r>
              <a:rPr lang="tr-TR" b="1" dirty="0" smtClean="0">
                <a:solidFill>
                  <a:schemeClr val="bg1">
                    <a:lumMod val="95000"/>
                  </a:schemeClr>
                </a:solidFill>
              </a:rPr>
              <a:t>acebook.com/</a:t>
            </a:r>
            <a:r>
              <a:rPr lang="tr-TR" b="1" dirty="0" err="1" smtClean="0">
                <a:solidFill>
                  <a:schemeClr val="bg1">
                    <a:lumMod val="95000"/>
                  </a:schemeClr>
                </a:solidFill>
              </a:rPr>
              <a:t>mebttkb</a:t>
            </a:r>
            <a:endParaRPr lang="tr-TR" b="1" dirty="0">
              <a:solidFill>
                <a:schemeClr val="bg1">
                  <a:lumMod val="95000"/>
                </a:schemeClr>
              </a:solidFill>
            </a:endParaRPr>
          </a:p>
        </p:txBody>
      </p:sp>
      <p:sp>
        <p:nvSpPr>
          <p:cNvPr id="9" name="Metin kutusu 8"/>
          <p:cNvSpPr txBox="1"/>
          <p:nvPr/>
        </p:nvSpPr>
        <p:spPr>
          <a:xfrm>
            <a:off x="834787" y="4286826"/>
            <a:ext cx="2207592" cy="369332"/>
          </a:xfrm>
          <a:prstGeom prst="rect">
            <a:avLst/>
          </a:prstGeom>
          <a:noFill/>
        </p:spPr>
        <p:txBody>
          <a:bodyPr wrap="none" rtlCol="0">
            <a:spAutoFit/>
          </a:bodyPr>
          <a:lstStyle/>
          <a:p>
            <a:r>
              <a:rPr lang="tr-TR" b="1" dirty="0" smtClean="0">
                <a:solidFill>
                  <a:schemeClr val="bg1">
                    <a:lumMod val="95000"/>
                  </a:schemeClr>
                </a:solidFill>
              </a:rPr>
              <a:t>twitter.com/</a:t>
            </a:r>
            <a:r>
              <a:rPr lang="tr-TR" b="1" dirty="0" err="1" smtClean="0">
                <a:solidFill>
                  <a:schemeClr val="bg1">
                    <a:lumMod val="95000"/>
                  </a:schemeClr>
                </a:solidFill>
              </a:rPr>
              <a:t>mebttkb</a:t>
            </a:r>
            <a:endParaRPr lang="tr-TR" b="1" dirty="0">
              <a:solidFill>
                <a:schemeClr val="bg1">
                  <a:lumMod val="95000"/>
                </a:schemeClr>
              </a:solidFill>
            </a:endParaRPr>
          </a:p>
        </p:txBody>
      </p:sp>
      <p:pic>
        <p:nvPicPr>
          <p:cNvPr id="2050" name="Picture 2" descr="İ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46" y="4892010"/>
            <a:ext cx="542782" cy="542782"/>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176282" y="5434792"/>
            <a:ext cx="743803" cy="69603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872315" y="4924144"/>
            <a:ext cx="2660344" cy="369332"/>
          </a:xfrm>
          <a:prstGeom prst="rect">
            <a:avLst/>
          </a:prstGeom>
          <a:noFill/>
        </p:spPr>
        <p:txBody>
          <a:bodyPr wrap="none" rtlCol="0">
            <a:spAutoFit/>
          </a:bodyPr>
          <a:lstStyle/>
          <a:p>
            <a:r>
              <a:rPr lang="tr-TR" b="1" dirty="0" smtClean="0">
                <a:solidFill>
                  <a:schemeClr val="bg1">
                    <a:lumMod val="95000"/>
                  </a:schemeClr>
                </a:solidFill>
              </a:rPr>
              <a:t>plus.google.com/</a:t>
            </a:r>
            <a:r>
              <a:rPr lang="tr-TR" b="1" dirty="0" err="1" smtClean="0">
                <a:solidFill>
                  <a:schemeClr val="bg1">
                    <a:lumMod val="95000"/>
                  </a:schemeClr>
                </a:solidFill>
              </a:rPr>
              <a:t>mebttkb</a:t>
            </a:r>
            <a:endParaRPr lang="tr-TR" b="1" dirty="0">
              <a:solidFill>
                <a:schemeClr val="bg1">
                  <a:lumMod val="95000"/>
                </a:schemeClr>
              </a:solidFill>
            </a:endParaRPr>
          </a:p>
        </p:txBody>
      </p:sp>
      <p:pic>
        <p:nvPicPr>
          <p:cNvPr id="2052" name="Picture 4" descr="youtube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398" y="5638734"/>
            <a:ext cx="540000" cy="513443"/>
          </a:xfrm>
          <a:prstGeom prst="rect">
            <a:avLst/>
          </a:prstGeom>
          <a:noFill/>
          <a:extLst>
            <a:ext uri="{909E8E84-426E-40DD-AFC4-6F175D3DCCD1}">
              <a14:hiddenFill xmlns:a14="http://schemas.microsoft.com/office/drawing/2010/main">
                <a:solidFill>
                  <a:srgbClr val="FFFFFF"/>
                </a:solidFill>
              </a14:hiddenFill>
            </a:ext>
          </a:extLst>
        </p:spPr>
      </p:pic>
      <p:sp>
        <p:nvSpPr>
          <p:cNvPr id="15" name="Metin kutusu 14"/>
          <p:cNvSpPr txBox="1"/>
          <p:nvPr/>
        </p:nvSpPr>
        <p:spPr>
          <a:xfrm>
            <a:off x="859615" y="5676721"/>
            <a:ext cx="2363917" cy="369332"/>
          </a:xfrm>
          <a:prstGeom prst="rect">
            <a:avLst/>
          </a:prstGeom>
          <a:noFill/>
        </p:spPr>
        <p:txBody>
          <a:bodyPr wrap="none" rtlCol="0">
            <a:spAutoFit/>
          </a:bodyPr>
          <a:lstStyle/>
          <a:p>
            <a:r>
              <a:rPr lang="tr-TR" b="1" dirty="0" smtClean="0">
                <a:solidFill>
                  <a:schemeClr val="bg1">
                    <a:lumMod val="95000"/>
                  </a:schemeClr>
                </a:solidFill>
              </a:rPr>
              <a:t>youtube.com/</a:t>
            </a:r>
            <a:r>
              <a:rPr lang="tr-TR" b="1" dirty="0" err="1" smtClean="0">
                <a:solidFill>
                  <a:schemeClr val="bg1">
                    <a:lumMod val="95000"/>
                  </a:schemeClr>
                </a:solidFill>
              </a:rPr>
              <a:t>mebttkb</a:t>
            </a:r>
            <a:endParaRPr lang="tr-TR" b="1" dirty="0">
              <a:solidFill>
                <a:schemeClr val="bg1">
                  <a:lumMod val="95000"/>
                </a:schemeClr>
              </a:solidFill>
            </a:endParaRPr>
          </a:p>
        </p:txBody>
      </p:sp>
      <p:sp>
        <p:nvSpPr>
          <p:cNvPr id="20" name="Oval 19"/>
          <p:cNvSpPr/>
          <p:nvPr/>
        </p:nvSpPr>
        <p:spPr>
          <a:xfrm>
            <a:off x="1080860" y="209028"/>
            <a:ext cx="1865193" cy="194304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pic>
        <p:nvPicPr>
          <p:cNvPr id="1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6848" y="247128"/>
            <a:ext cx="1881009" cy="18900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11" name="Dikdörtgen 10"/>
          <p:cNvSpPr/>
          <p:nvPr/>
        </p:nvSpPr>
        <p:spPr>
          <a:xfrm rot="16200000">
            <a:off x="606900" y="2336908"/>
            <a:ext cx="8851666" cy="215444"/>
          </a:xfrm>
          <a:prstGeom prst="rect">
            <a:avLst/>
          </a:prstGeom>
          <a:noFill/>
        </p:spPr>
        <p:txBody>
          <a:bodyPr wrap="square" rtlCol="0">
            <a:spAutoFit/>
          </a:bodyPr>
          <a:lstStyle/>
          <a:p>
            <a:r>
              <a:rPr lang="tr-TR" sz="800" dirty="0">
                <a:solidFill>
                  <a:schemeClr val="bg1">
                    <a:lumMod val="95000"/>
                  </a:schemeClr>
                </a:solidFill>
              </a:rPr>
              <a:t>#</a:t>
            </a:r>
            <a:r>
              <a:rPr lang="tr-TR" sz="800" dirty="0" err="1" smtClean="0">
                <a:solidFill>
                  <a:schemeClr val="bg1">
                    <a:lumMod val="95000"/>
                  </a:schemeClr>
                </a:solidFill>
              </a:rPr>
              <a:t>yarıniçinbugünden</a:t>
            </a:r>
            <a:r>
              <a:rPr lang="tr-TR" sz="800" dirty="0" smtClean="0">
                <a:solidFill>
                  <a:schemeClr val="bg1">
                    <a:lumMod val="95000"/>
                  </a:schemeClr>
                </a:solidFill>
              </a:rPr>
              <a:t> </a:t>
            </a:r>
            <a:r>
              <a:rPr lang="tr-TR" sz="800" dirty="0">
                <a:solidFill>
                  <a:schemeClr val="bg1">
                    <a:lumMod val="95000"/>
                  </a:schemeClr>
                </a:solidFill>
              </a:rPr>
              <a:t>#</a:t>
            </a:r>
            <a:r>
              <a:rPr lang="tr-TR" sz="800" dirty="0" err="1" smtClean="0">
                <a:solidFill>
                  <a:schemeClr val="bg1">
                    <a:lumMod val="95000"/>
                  </a:schemeClr>
                </a:solidFill>
              </a:rPr>
              <a:t>yarıniçinbugünden</a:t>
            </a:r>
            <a:r>
              <a:rPr lang="tr-TR" sz="800" dirty="0" smtClean="0">
                <a:solidFill>
                  <a:schemeClr val="bg1">
                    <a:lumMod val="95000"/>
                  </a:schemeClr>
                </a:solidFill>
              </a:rPr>
              <a:t> </a:t>
            </a:r>
            <a:r>
              <a:rPr lang="tr-TR" sz="800" dirty="0">
                <a:solidFill>
                  <a:schemeClr val="bg1">
                    <a:lumMod val="95000"/>
                  </a:schemeClr>
                </a:solidFill>
              </a:rPr>
              <a:t>#</a:t>
            </a:r>
            <a:r>
              <a:rPr lang="tr-TR" sz="800" dirty="0" err="1" smtClean="0">
                <a:solidFill>
                  <a:schemeClr val="bg1">
                    <a:lumMod val="95000"/>
                  </a:schemeClr>
                </a:solidFill>
              </a:rPr>
              <a:t>yarıniçinbugünden</a:t>
            </a:r>
            <a:r>
              <a:rPr lang="tr-TR" sz="800" dirty="0" smtClean="0">
                <a:solidFill>
                  <a:schemeClr val="bg1">
                    <a:lumMod val="95000"/>
                  </a:schemeClr>
                </a:solidFill>
              </a:rPr>
              <a:t> </a:t>
            </a:r>
            <a:r>
              <a:rPr lang="tr-TR" sz="800" dirty="0">
                <a:solidFill>
                  <a:schemeClr val="bg1">
                    <a:lumMod val="95000"/>
                  </a:schemeClr>
                </a:solidFill>
              </a:rPr>
              <a:t>#</a:t>
            </a:r>
            <a:r>
              <a:rPr lang="tr-TR" sz="800" dirty="0" err="1" smtClean="0">
                <a:solidFill>
                  <a:schemeClr val="bg1">
                    <a:lumMod val="95000"/>
                  </a:schemeClr>
                </a:solidFill>
              </a:rPr>
              <a:t>yarıniçinbugünden</a:t>
            </a:r>
            <a:r>
              <a:rPr lang="tr-TR" sz="800" dirty="0" smtClean="0">
                <a:solidFill>
                  <a:schemeClr val="bg1">
                    <a:lumMod val="95000"/>
                  </a:schemeClr>
                </a:solidFill>
              </a:rPr>
              <a:t> </a:t>
            </a:r>
            <a:r>
              <a:rPr lang="tr-TR" sz="800" dirty="0">
                <a:solidFill>
                  <a:schemeClr val="bg1">
                    <a:lumMod val="95000"/>
                  </a:schemeClr>
                </a:solidFill>
              </a:rPr>
              <a:t>#</a:t>
            </a:r>
            <a:r>
              <a:rPr lang="tr-TR" sz="800" dirty="0" err="1" smtClean="0">
                <a:solidFill>
                  <a:schemeClr val="bg1">
                    <a:lumMod val="95000"/>
                  </a:schemeClr>
                </a:solidFill>
              </a:rPr>
              <a:t>yarıniçinbugünden</a:t>
            </a:r>
            <a:r>
              <a:rPr lang="tr-TR" sz="800" dirty="0" smtClean="0">
                <a:solidFill>
                  <a:schemeClr val="bg1">
                    <a:lumMod val="95000"/>
                  </a:schemeClr>
                </a:solidFill>
              </a:rPr>
              <a:t> </a:t>
            </a:r>
            <a:r>
              <a:rPr lang="tr-TR" sz="800" dirty="0">
                <a:solidFill>
                  <a:schemeClr val="bg1">
                    <a:lumMod val="95000"/>
                  </a:schemeClr>
                </a:solidFill>
              </a:rPr>
              <a:t>#</a:t>
            </a:r>
            <a:r>
              <a:rPr lang="tr-TR" sz="800" dirty="0" err="1" smtClean="0">
                <a:solidFill>
                  <a:schemeClr val="bg1">
                    <a:lumMod val="95000"/>
                  </a:schemeClr>
                </a:solidFill>
              </a:rPr>
              <a:t>yarıniçinbugünden</a:t>
            </a:r>
            <a:r>
              <a:rPr lang="tr-TR" sz="800" dirty="0" smtClean="0">
                <a:solidFill>
                  <a:schemeClr val="bg1">
                    <a:lumMod val="95000"/>
                  </a:schemeClr>
                </a:solidFill>
              </a:rPr>
              <a:t> </a:t>
            </a:r>
            <a:r>
              <a:rPr lang="tr-TR" sz="800" dirty="0">
                <a:solidFill>
                  <a:schemeClr val="bg1">
                    <a:lumMod val="95000"/>
                  </a:schemeClr>
                </a:solidFill>
              </a:rPr>
              <a:t>#</a:t>
            </a:r>
            <a:r>
              <a:rPr lang="tr-TR" sz="800" dirty="0" err="1" smtClean="0">
                <a:solidFill>
                  <a:schemeClr val="bg1">
                    <a:lumMod val="95000"/>
                  </a:schemeClr>
                </a:solidFill>
              </a:rPr>
              <a:t>yarıniçinbugünden</a:t>
            </a:r>
            <a:r>
              <a:rPr lang="tr-TR" sz="800" dirty="0" smtClean="0">
                <a:solidFill>
                  <a:schemeClr val="bg1">
                    <a:lumMod val="95000"/>
                  </a:schemeClr>
                </a:solidFill>
              </a:rPr>
              <a:t> </a:t>
            </a:r>
            <a:r>
              <a:rPr lang="tr-TR" sz="800" dirty="0">
                <a:solidFill>
                  <a:schemeClr val="bg1">
                    <a:lumMod val="95000"/>
                  </a:schemeClr>
                </a:solidFill>
              </a:rPr>
              <a:t>#</a:t>
            </a:r>
            <a:r>
              <a:rPr lang="tr-TR" sz="800" dirty="0" err="1" smtClean="0">
                <a:solidFill>
                  <a:schemeClr val="bg1">
                    <a:lumMod val="95000"/>
                  </a:schemeClr>
                </a:solidFill>
              </a:rPr>
              <a:t>yarıniçinbugünden</a:t>
            </a:r>
            <a:endParaRPr lang="tr-TR" sz="800" dirty="0">
              <a:solidFill>
                <a:schemeClr val="bg1">
                  <a:lumMod val="95000"/>
                </a:schemeClr>
              </a:solidFill>
            </a:endParaRPr>
          </a:p>
        </p:txBody>
      </p:sp>
      <p:sp>
        <p:nvSpPr>
          <p:cNvPr id="18" name="Metin kutusu 17"/>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19" name="Metin kutusu 18"/>
          <p:cNvSpPr txBox="1"/>
          <p:nvPr/>
        </p:nvSpPr>
        <p:spPr>
          <a:xfrm>
            <a:off x="-127457" y="6850292"/>
            <a:ext cx="2774791"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23" name="Dikdörtgen 22"/>
          <p:cNvSpPr/>
          <p:nvPr/>
        </p:nvSpPr>
        <p:spPr>
          <a:xfrm>
            <a:off x="3000459" y="6485891"/>
            <a:ext cx="4425833" cy="369332"/>
          </a:xfrm>
          <a:prstGeom prst="rect">
            <a:avLst/>
          </a:prstGeom>
          <a:noFill/>
        </p:spPr>
        <p:txBody>
          <a:bodyPr wrap="square" rtlCol="0">
            <a:spAutoFit/>
          </a:bodyPr>
          <a:lstStyle/>
          <a:p>
            <a:r>
              <a:rPr lang="tr-TR" b="1" dirty="0">
                <a:solidFill>
                  <a:schemeClr val="bg1">
                    <a:lumMod val="95000"/>
                  </a:schemeClr>
                </a:solidFill>
              </a:rPr>
              <a:t>#</a:t>
            </a:r>
            <a:r>
              <a:rPr lang="tr-TR" b="1" dirty="0" err="1" smtClean="0">
                <a:solidFill>
                  <a:schemeClr val="bg1">
                    <a:lumMod val="95000"/>
                  </a:schemeClr>
                </a:solidFill>
              </a:rPr>
              <a:t>yarıniçinbugünden</a:t>
            </a:r>
            <a:endParaRPr lang="tr-TR" b="1" dirty="0">
              <a:solidFill>
                <a:schemeClr val="bg1">
                  <a:lumMod val="95000"/>
                </a:schemeClr>
              </a:solidFill>
            </a:endParaRPr>
          </a:p>
        </p:txBody>
      </p:sp>
    </p:spTree>
    <p:extLst>
      <p:ext uri="{BB962C8B-B14F-4D97-AF65-F5344CB8AC3E}">
        <p14:creationId xmlns:p14="http://schemas.microsoft.com/office/powerpoint/2010/main" val="2343840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Metin kutusu 60"/>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2" name="Dikdörtgen 61"/>
          <p:cNvSpPr/>
          <p:nvPr/>
        </p:nvSpPr>
        <p:spPr>
          <a:xfrm>
            <a:off x="0" y="0"/>
            <a:ext cx="12192000" cy="6715593"/>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7200" b="1" dirty="0">
                <a:solidFill>
                  <a:schemeClr val="bg1"/>
                </a:solidFill>
              </a:rPr>
              <a:t>Millî Eğitim Bakanlığı Tarafından Yenilenen Müfredatlar</a:t>
            </a:r>
            <a:endParaRPr lang="tr-TR" sz="7200" dirty="0">
              <a:solidFill>
                <a:schemeClr val="bg1"/>
              </a:solidFill>
            </a:endParaRPr>
          </a:p>
        </p:txBody>
      </p:sp>
    </p:spTree>
    <p:extLst>
      <p:ext uri="{BB962C8B-B14F-4D97-AF65-F5344CB8AC3E}">
        <p14:creationId xmlns:p14="http://schemas.microsoft.com/office/powerpoint/2010/main" val="842019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a:t>Millî Eğitim Bakanlığı Tarafından Yenilenen Müfredatlar</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34168"/>
            <a:ext cx="11791950" cy="5452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93719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a:t>Millî Eğitim Bakanlığı Tarafından Yenilenen Müfredatlar</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8" y="1238250"/>
            <a:ext cx="11815762"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9041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534025" y="5264150"/>
            <a:ext cx="9144000" cy="1561058"/>
          </a:xfrm>
        </p:spPr>
        <p:txBody>
          <a:bodyPr>
            <a:normAutofit/>
          </a:bodyPr>
          <a:lstStyle/>
          <a:p>
            <a:pPr algn="ctr"/>
            <a:r>
              <a:rPr lang="tr-TR" sz="3600" dirty="0"/>
              <a:t>#</a:t>
            </a:r>
            <a:r>
              <a:rPr lang="tr-TR" sz="3600" dirty="0" err="1" smtClean="0"/>
              <a:t>yarıniçinbugünden</a:t>
            </a:r>
            <a:r>
              <a:rPr lang="tr-TR" sz="3600" dirty="0" smtClean="0"/>
              <a:t> </a:t>
            </a:r>
            <a:endParaRPr lang="tr-TR" sz="3600" dirty="0"/>
          </a:p>
        </p:txBody>
      </p:sp>
      <p:sp>
        <p:nvSpPr>
          <p:cNvPr id="5" name="Subtitle 4"/>
          <p:cNvSpPr>
            <a:spLocks noGrp="1"/>
          </p:cNvSpPr>
          <p:nvPr>
            <p:ph type="subTitle" idx="1"/>
          </p:nvPr>
        </p:nvSpPr>
        <p:spPr>
          <a:xfrm>
            <a:off x="2066925" y="395514"/>
            <a:ext cx="10934699" cy="1174065"/>
          </a:xfrm>
        </p:spPr>
        <p:txBody>
          <a:bodyPr>
            <a:noAutofit/>
          </a:bodyPr>
          <a:lstStyle/>
          <a:p>
            <a:pPr algn="l"/>
            <a:r>
              <a:rPr lang="tr-TR" sz="5400" dirty="0" smtClean="0">
                <a:solidFill>
                  <a:srgbClr val="EAEAEA"/>
                </a:solidFill>
              </a:rPr>
              <a:t>Müfredat Yenileme ve Değişiklik Çalışmalarımız Üzerine…</a:t>
            </a:r>
            <a:endParaRPr lang="en-US" sz="5400" dirty="0">
              <a:solidFill>
                <a:srgbClr val="EAEAEA"/>
              </a:solidFill>
            </a:endParaRPr>
          </a:p>
        </p:txBody>
      </p:sp>
      <p:pic>
        <p:nvPicPr>
          <p:cNvPr id="7" name="Resim Yer Tutucusu 6"/>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6718" b="6718"/>
          <a:stretch>
            <a:fillRect/>
          </a:stretch>
        </p:blipFill>
        <p:spPr/>
      </p:pic>
      <p:pic>
        <p:nvPicPr>
          <p:cNvPr id="12" name="Resim Yer Tutucusu 11"/>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l="4759" r="4759"/>
          <a:stretch>
            <a:fillRect/>
          </a:stretch>
        </p:blipFill>
        <p:spPr>
          <a:xfrm>
            <a:off x="7433056" y="3081909"/>
            <a:ext cx="2295144" cy="1728216"/>
          </a:xfr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2268" y="3118401"/>
            <a:ext cx="2302320" cy="1691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469900" y="247650"/>
            <a:ext cx="1524000" cy="16097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MEB logosu</a:t>
            </a:r>
            <a:endParaRPr lang="tr-TR" dirty="0"/>
          </a:p>
        </p:txBody>
      </p:sp>
      <p:pic>
        <p:nvPicPr>
          <p:cNvPr id="3" name="Picture 2" descr="meb logo psd ile ilgili görsel sonucu"/>
          <p:cNvPicPr>
            <a:picLocks noChangeAspect="1" noChangeArrowheads="1"/>
          </p:cNvPicPr>
          <p:nvPr/>
        </p:nvPicPr>
        <p:blipFill>
          <a:blip r:embed="rId6" cstate="print">
            <a:clrChange>
              <a:clrFrom>
                <a:srgbClr val="2F2D2C"/>
              </a:clrFrom>
              <a:clrTo>
                <a:srgbClr val="2F2D2C">
                  <a:alpha val="0"/>
                </a:srgbClr>
              </a:clrTo>
            </a:clrChange>
            <a:extLst>
              <a:ext uri="{28A0092B-C50C-407E-A947-70E740481C1C}">
                <a14:useLocalDpi xmlns:a14="http://schemas.microsoft.com/office/drawing/2010/main" val="0"/>
              </a:ext>
            </a:extLst>
          </a:blip>
          <a:srcRect/>
          <a:stretch>
            <a:fillRect/>
          </a:stretch>
        </p:blipFill>
        <p:spPr bwMode="auto">
          <a:xfrm>
            <a:off x="596481" y="387581"/>
            <a:ext cx="1325430" cy="13298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maxresdefault.jpg"/>
          <p:cNvPicPr>
            <a:picLocks noGrp="1" noChangeAspect="1" noChangeArrowheads="1"/>
          </p:cNvPicPr>
          <p:nvPr>
            <p:ph type="pic" sz="quarter" idx="15"/>
          </p:nvPr>
        </p:nvPicPr>
        <p:blipFill>
          <a:blip r:embed="rId7" cstate="print">
            <a:extLst>
              <a:ext uri="{28A0092B-C50C-407E-A947-70E740481C1C}">
                <a14:useLocalDpi xmlns:a14="http://schemas.microsoft.com/office/drawing/2010/main" val="0"/>
              </a:ext>
            </a:extLst>
          </a:blip>
          <a:srcRect l="12655" r="12655"/>
          <a:stretch>
            <a:fillRect/>
          </a:stretch>
        </p:blipFill>
        <p:spPr bwMode="auto">
          <a:xfrm>
            <a:off x="4910328" y="3091408"/>
            <a:ext cx="2295144" cy="172821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ih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98824" y="3118401"/>
            <a:ext cx="2293176" cy="1704594"/>
          </a:xfrm>
          <a:prstGeom prst="rect">
            <a:avLst/>
          </a:prstGeom>
          <a:noFill/>
          <a:extLst>
            <a:ext uri="{909E8E84-426E-40DD-AFC4-6F175D3DCCD1}">
              <a14:hiddenFill xmlns:a14="http://schemas.microsoft.com/office/drawing/2010/main">
                <a:solidFill>
                  <a:srgbClr val="FFFFFF"/>
                </a:solidFill>
              </a14:hiddenFill>
            </a:ext>
          </a:extLst>
        </p:spPr>
      </p:pic>
      <p:sp>
        <p:nvSpPr>
          <p:cNvPr id="11" name="Metin kutusu 10"/>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31441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a:t>Millî Eğitim Bakanlığı Tarafından Yenilenen Müfredatlar</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1271587"/>
            <a:ext cx="11920537" cy="541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6017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a:t>Millî Eğitim Bakanlığı Tarafından Yenilenen Müfredatlar</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3" y="1290637"/>
            <a:ext cx="11920537" cy="539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97126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a:t>Millî Eğitim Bakanlığı Tarafından Yenilenen Müfredatlar</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4" y="1304924"/>
            <a:ext cx="11915775" cy="541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04987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a:t>Millî Eğitim Bakanlığı Tarafından Yenilenen Müfredatlar</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319213"/>
            <a:ext cx="11868150" cy="540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0056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a:t>Millî Eğitim Bakanlığı Tarafından Yenilenen Müfredatlar</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1314450"/>
            <a:ext cx="11901487" cy="539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16957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a:t>Millî Eğitim Bakanlığı Tarafından Yenilenen Müfredatlar</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4" y="1314450"/>
            <a:ext cx="11858625" cy="539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88146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a:t>Millî Eğitim Bakanlığı Tarafından Yenilenen Müfredatlar</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2" y="1296760"/>
            <a:ext cx="11806238" cy="5370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03755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err="1"/>
              <a:t>Müfredatlarla</a:t>
            </a:r>
            <a:r>
              <a:rPr lang="tr-TR" sz="4000" b="1" dirty="0"/>
              <a:t> İlişkili Olarak Yapılan </a:t>
            </a:r>
            <a:r>
              <a:rPr lang="tr-TR" sz="4000" b="1" dirty="0" smtClean="0"/>
              <a:t>Çalışmalar</a:t>
            </a:r>
            <a:br>
              <a:rPr lang="tr-TR" sz="4000" b="1" dirty="0" smtClean="0"/>
            </a:br>
            <a:r>
              <a:rPr lang="tr-TR" sz="4000" b="1" dirty="0" smtClean="0"/>
              <a:t>Nasıl </a:t>
            </a:r>
            <a:r>
              <a:rPr lang="tr-TR" sz="4000" b="1" dirty="0"/>
              <a:t>Devam Edecek?</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311172"/>
            <a:ext cx="12192000" cy="52039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2800" b="1" i="1" dirty="0">
                <a:solidFill>
                  <a:srgbClr val="0070C0"/>
                </a:solidFill>
              </a:rPr>
              <a:t>Bugünden Yarına Önümüzdeki </a:t>
            </a:r>
            <a:r>
              <a:rPr lang="tr-TR" sz="2800" b="1" i="1" dirty="0" smtClean="0">
                <a:solidFill>
                  <a:srgbClr val="0070C0"/>
                </a:solidFill>
              </a:rPr>
              <a:t>İşler</a:t>
            </a:r>
          </a:p>
          <a:p>
            <a:endParaRPr lang="tr-TR" sz="2800" b="1" i="1" dirty="0">
              <a:solidFill>
                <a:srgbClr val="0070C0"/>
              </a:solidFill>
            </a:endParaRPr>
          </a:p>
          <a:p>
            <a:pPr marL="457200" indent="-457200">
              <a:buFont typeface="Arial" pitchFamily="34" charset="0"/>
              <a:buChar char="•"/>
            </a:pPr>
            <a:r>
              <a:rPr lang="tr-TR" sz="2800" b="1" dirty="0" smtClean="0">
                <a:solidFill>
                  <a:schemeClr val="tx1"/>
                </a:solidFill>
              </a:rPr>
              <a:t>Yenilenen </a:t>
            </a:r>
            <a:r>
              <a:rPr lang="tr-TR" sz="2800" b="1" dirty="0">
                <a:solidFill>
                  <a:schemeClr val="tx1"/>
                </a:solidFill>
              </a:rPr>
              <a:t>müfredatlar ilk olarak 2017-2018 eğitim öğretim yılında 1, 5 ve </a:t>
            </a:r>
            <a:r>
              <a:rPr lang="tr-TR" sz="2800" b="1" dirty="0" smtClean="0">
                <a:solidFill>
                  <a:schemeClr val="tx1"/>
                </a:solidFill>
              </a:rPr>
              <a:t>9. sınıflarda </a:t>
            </a:r>
            <a:r>
              <a:rPr lang="tr-TR" sz="2800" b="1" dirty="0">
                <a:solidFill>
                  <a:schemeClr val="tx1"/>
                </a:solidFill>
              </a:rPr>
              <a:t>uygulamaya konulacaktır</a:t>
            </a:r>
            <a:r>
              <a:rPr lang="tr-TR" sz="2800" b="1" dirty="0" smtClean="0">
                <a:solidFill>
                  <a:schemeClr val="tx1"/>
                </a:solidFill>
              </a:rPr>
              <a:t>.</a:t>
            </a:r>
          </a:p>
          <a:p>
            <a:endParaRPr lang="tr-TR" sz="2800" b="1" dirty="0">
              <a:solidFill>
                <a:schemeClr val="tx1"/>
              </a:solidFill>
            </a:endParaRPr>
          </a:p>
          <a:p>
            <a:pPr marL="457200" indent="-457200">
              <a:buFont typeface="Arial" pitchFamily="34" charset="0"/>
              <a:buChar char="•"/>
            </a:pPr>
            <a:r>
              <a:rPr lang="tr-TR" sz="2800" b="1" dirty="0" smtClean="0">
                <a:solidFill>
                  <a:schemeClr val="tx1"/>
                </a:solidFill>
              </a:rPr>
              <a:t>Ocak </a:t>
            </a:r>
            <a:r>
              <a:rPr lang="tr-TR" sz="2800" b="1" dirty="0">
                <a:solidFill>
                  <a:schemeClr val="tx1"/>
                </a:solidFill>
              </a:rPr>
              <a:t>2018’e kadar programlarla ilgili olarak sahadaki </a:t>
            </a:r>
            <a:r>
              <a:rPr lang="tr-TR" sz="2800" b="1" dirty="0" smtClean="0">
                <a:solidFill>
                  <a:schemeClr val="tx1"/>
                </a:solidFill>
              </a:rPr>
              <a:t>uygulamalarımız üzerinden </a:t>
            </a:r>
            <a:r>
              <a:rPr lang="tr-TR" sz="2800" b="1" dirty="0">
                <a:solidFill>
                  <a:schemeClr val="tx1"/>
                </a:solidFill>
              </a:rPr>
              <a:t>izleme ve değerlendirme çalışmaları yapılacaktır</a:t>
            </a:r>
            <a:r>
              <a:rPr lang="tr-TR" sz="2800" b="1" dirty="0" smtClean="0">
                <a:solidFill>
                  <a:schemeClr val="tx1"/>
                </a:solidFill>
              </a:rPr>
              <a:t>.</a:t>
            </a:r>
          </a:p>
          <a:p>
            <a:endParaRPr lang="tr-TR" sz="2800" b="1" dirty="0">
              <a:solidFill>
                <a:schemeClr val="tx1"/>
              </a:solidFill>
            </a:endParaRPr>
          </a:p>
          <a:p>
            <a:pPr marL="457200" indent="-457200">
              <a:buFont typeface="Arial" pitchFamily="34" charset="0"/>
              <a:buChar char="•"/>
            </a:pPr>
            <a:r>
              <a:rPr lang="tr-TR" sz="2800" b="1" dirty="0" smtClean="0">
                <a:solidFill>
                  <a:schemeClr val="tx1"/>
                </a:solidFill>
              </a:rPr>
              <a:t>Haziran </a:t>
            </a:r>
            <a:r>
              <a:rPr lang="tr-TR" sz="2800" b="1" dirty="0">
                <a:solidFill>
                  <a:schemeClr val="tx1"/>
                </a:solidFill>
              </a:rPr>
              <a:t>2018’e kadar değiştirilen </a:t>
            </a:r>
            <a:r>
              <a:rPr lang="tr-TR" sz="2800" b="1" dirty="0" err="1">
                <a:solidFill>
                  <a:schemeClr val="tx1"/>
                </a:solidFill>
              </a:rPr>
              <a:t>müfredatların</a:t>
            </a:r>
            <a:r>
              <a:rPr lang="tr-TR" sz="2800" b="1" dirty="0">
                <a:solidFill>
                  <a:schemeClr val="tx1"/>
                </a:solidFill>
              </a:rPr>
              <a:t> eğitim araçları ve </a:t>
            </a:r>
            <a:r>
              <a:rPr lang="tr-TR" sz="2800" b="1" dirty="0" smtClean="0">
                <a:solidFill>
                  <a:schemeClr val="tx1"/>
                </a:solidFill>
              </a:rPr>
              <a:t>ölçme programları </a:t>
            </a:r>
            <a:r>
              <a:rPr lang="tr-TR" sz="2800" b="1" dirty="0">
                <a:solidFill>
                  <a:schemeClr val="tx1"/>
                </a:solidFill>
              </a:rPr>
              <a:t>incelemeleri ve uygulamaya yönelik dokümanlar üretmeleri </a:t>
            </a:r>
            <a:r>
              <a:rPr lang="tr-TR" sz="2800" b="1" dirty="0" smtClean="0">
                <a:solidFill>
                  <a:schemeClr val="tx1"/>
                </a:solidFill>
              </a:rPr>
              <a:t>için atölyeler </a:t>
            </a:r>
            <a:r>
              <a:rPr lang="tr-TR" sz="2800" b="1" dirty="0">
                <a:solidFill>
                  <a:schemeClr val="tx1"/>
                </a:solidFill>
              </a:rPr>
              <a:t>yapılacaktır</a:t>
            </a:r>
            <a:r>
              <a:rPr lang="tr-TR" sz="2800" b="1" dirty="0" smtClean="0">
                <a:solidFill>
                  <a:schemeClr val="tx1"/>
                </a:solidFill>
              </a:rPr>
              <a:t>.</a:t>
            </a:r>
          </a:p>
        </p:txBody>
      </p:sp>
    </p:spTree>
    <p:extLst>
      <p:ext uri="{BB962C8B-B14F-4D97-AF65-F5344CB8AC3E}">
        <p14:creationId xmlns:p14="http://schemas.microsoft.com/office/powerpoint/2010/main" val="39765917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err="1"/>
              <a:t>Müfredatlarla</a:t>
            </a:r>
            <a:r>
              <a:rPr lang="tr-TR" sz="4000" b="1" dirty="0"/>
              <a:t> İlişkili Olarak Yapılan </a:t>
            </a:r>
            <a:r>
              <a:rPr lang="tr-TR" sz="4000" b="1" dirty="0" smtClean="0"/>
              <a:t>Çalışmalar</a:t>
            </a:r>
            <a:br>
              <a:rPr lang="tr-TR" sz="4000" b="1" dirty="0" smtClean="0"/>
            </a:br>
            <a:r>
              <a:rPr lang="tr-TR" sz="4000" b="1" dirty="0" smtClean="0"/>
              <a:t>Nasıl </a:t>
            </a:r>
            <a:r>
              <a:rPr lang="tr-TR" sz="4000" b="1" dirty="0"/>
              <a:t>Devam Edecek?</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311172"/>
            <a:ext cx="12192000" cy="52039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457200" indent="-457200">
              <a:buFont typeface="Arial" pitchFamily="34" charset="0"/>
              <a:buChar char="•"/>
            </a:pPr>
            <a:r>
              <a:rPr lang="tr-TR" sz="2800" b="1" dirty="0">
                <a:solidFill>
                  <a:schemeClr val="tx1"/>
                </a:solidFill>
              </a:rPr>
              <a:t>Eylül ayından itibaren, okullarımızın açılmasıyla birlikte, bütün öğretmenlerimize ve velilerimize programların ayrıntılı olarak tanıtılacağı toplantılar düzenlenecektir.</a:t>
            </a:r>
            <a:endParaRPr lang="en-US" sz="2800" b="1" dirty="0">
              <a:solidFill>
                <a:schemeClr val="tx1"/>
              </a:solidFill>
            </a:endParaRPr>
          </a:p>
          <a:p>
            <a:endParaRPr lang="tr-TR" sz="2800" b="1" dirty="0" smtClean="0">
              <a:solidFill>
                <a:schemeClr val="tx1"/>
              </a:solidFill>
            </a:endParaRPr>
          </a:p>
          <a:p>
            <a:pPr marL="457200" indent="-457200">
              <a:buFont typeface="Arial" pitchFamily="34" charset="0"/>
              <a:buChar char="•"/>
            </a:pPr>
            <a:r>
              <a:rPr lang="tr-TR" sz="2800" b="1" dirty="0" smtClean="0">
                <a:solidFill>
                  <a:schemeClr val="tx1"/>
                </a:solidFill>
              </a:rPr>
              <a:t>2017-2018 </a:t>
            </a:r>
            <a:r>
              <a:rPr lang="tr-TR" sz="2800" b="1" dirty="0">
                <a:solidFill>
                  <a:schemeClr val="tx1"/>
                </a:solidFill>
              </a:rPr>
              <a:t>eğitim öğretim yılı boyunca öğretmenlerimizin kendi branşlarına </a:t>
            </a:r>
            <a:r>
              <a:rPr lang="tr-TR" sz="2800" b="1" dirty="0" smtClean="0">
                <a:solidFill>
                  <a:schemeClr val="tx1"/>
                </a:solidFill>
              </a:rPr>
              <a:t>dair programları </a:t>
            </a:r>
            <a:r>
              <a:rPr lang="tr-TR" sz="2800" b="1" dirty="0">
                <a:solidFill>
                  <a:schemeClr val="tx1"/>
                </a:solidFill>
              </a:rPr>
              <a:t>incelemeleri ve uygulamaya yönelik dokümanlar üretmeleri </a:t>
            </a:r>
            <a:r>
              <a:rPr lang="tr-TR" sz="2800" b="1" dirty="0" smtClean="0">
                <a:solidFill>
                  <a:schemeClr val="tx1"/>
                </a:solidFill>
              </a:rPr>
              <a:t>için atölyeler </a:t>
            </a:r>
            <a:r>
              <a:rPr lang="tr-TR" sz="2800" b="1" dirty="0">
                <a:solidFill>
                  <a:schemeClr val="tx1"/>
                </a:solidFill>
              </a:rPr>
              <a:t>yapılacaktır</a:t>
            </a:r>
            <a:r>
              <a:rPr lang="tr-TR" sz="2800" b="1" dirty="0" smtClean="0">
                <a:solidFill>
                  <a:schemeClr val="tx1"/>
                </a:solidFill>
              </a:rPr>
              <a:t>.</a:t>
            </a:r>
          </a:p>
          <a:p>
            <a:endParaRPr lang="tr-TR" sz="2800" b="1" dirty="0">
              <a:solidFill>
                <a:schemeClr val="tx1"/>
              </a:solidFill>
            </a:endParaRPr>
          </a:p>
          <a:p>
            <a:pPr marL="457200" indent="-457200">
              <a:buFont typeface="Arial" pitchFamily="34" charset="0"/>
              <a:buChar char="•"/>
            </a:pPr>
            <a:r>
              <a:rPr lang="tr-TR" sz="2800" b="1" dirty="0" smtClean="0">
                <a:solidFill>
                  <a:schemeClr val="tx1"/>
                </a:solidFill>
              </a:rPr>
              <a:t>2017-2018 </a:t>
            </a:r>
            <a:r>
              <a:rPr lang="tr-TR" sz="2800" b="1" dirty="0">
                <a:solidFill>
                  <a:schemeClr val="tx1"/>
                </a:solidFill>
              </a:rPr>
              <a:t>eğitim öğretim yılı sonunda ve 2018-2019 eğitim öğretim yılı </a:t>
            </a:r>
            <a:r>
              <a:rPr lang="tr-TR" sz="2800" b="1" dirty="0" smtClean="0">
                <a:solidFill>
                  <a:schemeClr val="tx1"/>
                </a:solidFill>
              </a:rPr>
              <a:t>başında öğrencilerimizin </a:t>
            </a:r>
            <a:r>
              <a:rPr lang="tr-TR" sz="2800" b="1" dirty="0">
                <a:solidFill>
                  <a:schemeClr val="tx1"/>
                </a:solidFill>
              </a:rPr>
              <a:t>yeni programa geçişte eksikliklerini gidermek amacıyla telafi </a:t>
            </a:r>
            <a:r>
              <a:rPr lang="tr-TR" sz="2800" b="1" dirty="0" smtClean="0">
                <a:solidFill>
                  <a:schemeClr val="tx1"/>
                </a:solidFill>
              </a:rPr>
              <a:t>/ oryantasyon </a:t>
            </a:r>
            <a:r>
              <a:rPr lang="tr-TR" sz="2800" b="1" dirty="0">
                <a:solidFill>
                  <a:schemeClr val="tx1"/>
                </a:solidFill>
              </a:rPr>
              <a:t>eğitimleri yapılacaktır</a:t>
            </a:r>
            <a:r>
              <a:rPr lang="tr-TR" sz="2800" b="1" dirty="0" smtClean="0">
                <a:solidFill>
                  <a:schemeClr val="tx1"/>
                </a:solidFill>
              </a:rPr>
              <a:t>.</a:t>
            </a:r>
            <a:endParaRPr lang="tr-TR" sz="2800" b="1" dirty="0">
              <a:solidFill>
                <a:schemeClr val="tx1"/>
              </a:solidFill>
            </a:endParaRPr>
          </a:p>
        </p:txBody>
      </p:sp>
    </p:spTree>
    <p:extLst>
      <p:ext uri="{BB962C8B-B14F-4D97-AF65-F5344CB8AC3E}">
        <p14:creationId xmlns:p14="http://schemas.microsoft.com/office/powerpoint/2010/main" val="34201225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err="1"/>
              <a:t>Müfredatlarla</a:t>
            </a:r>
            <a:r>
              <a:rPr lang="tr-TR" sz="4000" b="1" dirty="0"/>
              <a:t> İlişkili Olarak Yapılan </a:t>
            </a:r>
            <a:r>
              <a:rPr lang="tr-TR" sz="4000" b="1" dirty="0" smtClean="0"/>
              <a:t>Çalışmalar</a:t>
            </a:r>
            <a:br>
              <a:rPr lang="tr-TR" sz="4000" b="1" dirty="0" smtClean="0"/>
            </a:br>
            <a:r>
              <a:rPr lang="tr-TR" sz="4000" b="1" dirty="0" smtClean="0"/>
              <a:t>Nasıl </a:t>
            </a:r>
            <a:r>
              <a:rPr lang="tr-TR" sz="4000" b="1" dirty="0"/>
              <a:t>Devam Edecek?</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190500" y="1311172"/>
            <a:ext cx="11811000" cy="52039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3200" b="1" i="1" dirty="0" smtClean="0">
                <a:solidFill>
                  <a:schemeClr val="tx1"/>
                </a:solidFill>
              </a:rPr>
              <a:t>2016-2017 </a:t>
            </a:r>
            <a:r>
              <a:rPr lang="tr-TR" sz="3200" b="1" i="1" dirty="0">
                <a:solidFill>
                  <a:schemeClr val="tx1"/>
                </a:solidFill>
              </a:rPr>
              <a:t>eğitim öğretim yılından başlayan uzun </a:t>
            </a:r>
            <a:r>
              <a:rPr lang="tr-TR" sz="3200" b="1" i="1" dirty="0" smtClean="0">
                <a:solidFill>
                  <a:schemeClr val="tx1"/>
                </a:solidFill>
              </a:rPr>
              <a:t>soluklu çalışmalarla </a:t>
            </a:r>
            <a:r>
              <a:rPr lang="tr-TR" sz="3200" b="1" i="1" dirty="0">
                <a:solidFill>
                  <a:schemeClr val="tx1"/>
                </a:solidFill>
              </a:rPr>
              <a:t>yenilenen </a:t>
            </a:r>
            <a:r>
              <a:rPr lang="tr-TR" sz="3200" b="1" i="1" dirty="0" smtClean="0">
                <a:solidFill>
                  <a:schemeClr val="tx1"/>
                </a:solidFill>
              </a:rPr>
              <a:t>müfredatlar, </a:t>
            </a:r>
          </a:p>
          <a:p>
            <a:pPr algn="ctr"/>
            <a:endParaRPr lang="tr-TR" sz="3200" b="1" i="1" dirty="0" smtClean="0">
              <a:solidFill>
                <a:schemeClr val="tx1"/>
              </a:solidFill>
            </a:endParaRPr>
          </a:p>
          <a:p>
            <a:pPr algn="ctr"/>
            <a:r>
              <a:rPr lang="tr-TR" sz="3200" b="1" i="1" dirty="0" smtClean="0">
                <a:solidFill>
                  <a:schemeClr val="tx1"/>
                </a:solidFill>
              </a:rPr>
              <a:t>2017-2018 </a:t>
            </a:r>
            <a:r>
              <a:rPr lang="tr-TR" sz="3200" b="1" i="1" dirty="0">
                <a:solidFill>
                  <a:schemeClr val="tx1"/>
                </a:solidFill>
              </a:rPr>
              <a:t>eğitim öğretim yılı boyunca yapılacak </a:t>
            </a:r>
            <a:r>
              <a:rPr lang="tr-TR" sz="3200" b="1" i="1" dirty="0" smtClean="0">
                <a:solidFill>
                  <a:schemeClr val="tx1"/>
                </a:solidFill>
              </a:rPr>
              <a:t>hazırlıklarla </a:t>
            </a:r>
          </a:p>
          <a:p>
            <a:pPr algn="ctr"/>
            <a:r>
              <a:rPr lang="tr-TR" sz="3200" b="1" i="1" dirty="0" smtClean="0">
                <a:solidFill>
                  <a:schemeClr val="tx1"/>
                </a:solidFill>
              </a:rPr>
              <a:t>2018-2019 </a:t>
            </a:r>
            <a:r>
              <a:rPr lang="tr-TR" sz="3200" b="1" i="1" dirty="0">
                <a:solidFill>
                  <a:schemeClr val="tx1"/>
                </a:solidFill>
              </a:rPr>
              <a:t>eğitim öğretim yılında tüm sınıf düzeylerinde ve </a:t>
            </a:r>
            <a:r>
              <a:rPr lang="tr-TR" sz="3200" b="1" i="1" dirty="0" smtClean="0">
                <a:solidFill>
                  <a:schemeClr val="tx1"/>
                </a:solidFill>
              </a:rPr>
              <a:t>tüm derslerde </a:t>
            </a:r>
            <a:r>
              <a:rPr lang="tr-TR" sz="3200" b="1" i="1" dirty="0">
                <a:solidFill>
                  <a:schemeClr val="tx1"/>
                </a:solidFill>
              </a:rPr>
              <a:t>uygulamaya konulacaktır</a:t>
            </a:r>
            <a:r>
              <a:rPr lang="tr-TR" sz="3200" b="1" i="1" dirty="0" smtClean="0">
                <a:solidFill>
                  <a:schemeClr val="tx1"/>
                </a:solidFill>
              </a:rPr>
              <a:t>.</a:t>
            </a:r>
          </a:p>
          <a:p>
            <a:pPr algn="ctr"/>
            <a:endParaRPr lang="tr-TR" sz="3200" b="1" i="1" dirty="0">
              <a:solidFill>
                <a:schemeClr val="tx1"/>
              </a:solidFill>
            </a:endParaRPr>
          </a:p>
          <a:p>
            <a:pPr algn="ctr"/>
            <a:r>
              <a:rPr lang="tr-TR" sz="3200" b="1" i="1" dirty="0">
                <a:solidFill>
                  <a:schemeClr val="tx1"/>
                </a:solidFill>
              </a:rPr>
              <a:t>Böylelikle eğitim öğretim sürecimize istikrarlı ve çok daha </a:t>
            </a:r>
            <a:r>
              <a:rPr lang="tr-TR" sz="3200" b="1" i="1" dirty="0" smtClean="0">
                <a:solidFill>
                  <a:schemeClr val="tx1"/>
                </a:solidFill>
              </a:rPr>
              <a:t>güçlü olarak</a:t>
            </a:r>
            <a:r>
              <a:rPr lang="tr-TR" sz="3200" b="1" i="1" dirty="0">
                <a:solidFill>
                  <a:schemeClr val="tx1"/>
                </a:solidFill>
              </a:rPr>
              <a:t>, yeni ve yenilikçi bir şekilde devam edilecektir.</a:t>
            </a:r>
            <a:endParaRPr lang="en-US" sz="3200" b="1" dirty="0">
              <a:solidFill>
                <a:schemeClr val="tx1"/>
              </a:solidFill>
            </a:endParaRPr>
          </a:p>
        </p:txBody>
      </p:sp>
    </p:spTree>
    <p:extLst>
      <p:ext uri="{BB962C8B-B14F-4D97-AF65-F5344CB8AC3E}">
        <p14:creationId xmlns:p14="http://schemas.microsoft.com/office/powerpoint/2010/main" val="2195261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87"/>
          <p:cNvCxnSpPr/>
          <p:nvPr/>
        </p:nvCxnSpPr>
        <p:spPr>
          <a:xfrm flipH="1">
            <a:off x="2684604" y="4677110"/>
            <a:ext cx="3265351"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0" y="244372"/>
            <a:ext cx="12192000" cy="673100"/>
          </a:xfrm>
        </p:spPr>
        <p:txBody>
          <a:bodyPr>
            <a:normAutofit/>
          </a:bodyPr>
          <a:lstStyle/>
          <a:p>
            <a:pPr algn="ctr"/>
            <a:r>
              <a:rPr lang="tr-TR" sz="3500" b="1" dirty="0" smtClean="0">
                <a:solidFill>
                  <a:srgbClr val="EAEAEA"/>
                </a:solidFill>
              </a:rPr>
              <a:t>ANA HATLARIYLA SUNUMUN MUHTEVASI</a:t>
            </a:r>
            <a:endParaRPr lang="en-US" sz="3500" b="1" dirty="0">
              <a:solidFill>
                <a:srgbClr val="EAEAEA"/>
              </a:solidFill>
            </a:endParaRPr>
          </a:p>
        </p:txBody>
      </p:sp>
      <p:cxnSp>
        <p:nvCxnSpPr>
          <p:cNvPr id="84" name="Straight Connector 83"/>
          <p:cNvCxnSpPr>
            <a:stCxn id="65" idx="6"/>
            <a:endCxn id="69" idx="2"/>
          </p:cNvCxnSpPr>
          <p:nvPr/>
        </p:nvCxnSpPr>
        <p:spPr>
          <a:xfrm>
            <a:off x="2856054" y="2492207"/>
            <a:ext cx="7254965" cy="0"/>
          </a:xfrm>
          <a:prstGeom prst="line">
            <a:avLst/>
          </a:prstGeom>
          <a:ln>
            <a:solidFill>
              <a:schemeClr val="tx1">
                <a:lumMod val="50000"/>
                <a:lumOff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5" name="Oval 64">
            <a:hlinkClick r:id="rId3" action="ppaction://hlinksldjump"/>
          </p:cNvPr>
          <p:cNvSpPr>
            <a:spLocks/>
          </p:cNvSpPr>
          <p:nvPr/>
        </p:nvSpPr>
        <p:spPr>
          <a:xfrm>
            <a:off x="2124534" y="2126447"/>
            <a:ext cx="731520" cy="731520"/>
          </a:xfrm>
          <a:prstGeom prst="ellipse">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500" b="1" dirty="0">
              <a:solidFill>
                <a:schemeClr val="accent2">
                  <a:lumMod val="75000"/>
                </a:schemeClr>
              </a:solidFill>
              <a:latin typeface="FontAwesome" pitchFamily="2" charset="0"/>
            </a:endParaRPr>
          </a:p>
        </p:txBody>
      </p:sp>
      <p:sp>
        <p:nvSpPr>
          <p:cNvPr id="67" name="Oval 66">
            <a:hlinkClick r:id="" action="ppaction://noaction"/>
          </p:cNvPr>
          <p:cNvSpPr>
            <a:spLocks/>
          </p:cNvSpPr>
          <p:nvPr/>
        </p:nvSpPr>
        <p:spPr>
          <a:xfrm>
            <a:off x="6132088" y="2149113"/>
            <a:ext cx="731520" cy="7315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9" name="Oval 68">
            <a:hlinkClick r:id="" action="ppaction://noaction"/>
          </p:cNvPr>
          <p:cNvSpPr>
            <a:spLocks/>
          </p:cNvSpPr>
          <p:nvPr/>
        </p:nvSpPr>
        <p:spPr>
          <a:xfrm>
            <a:off x="10111019" y="2126447"/>
            <a:ext cx="731520" cy="73152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cxnSp>
        <p:nvCxnSpPr>
          <p:cNvPr id="88" name="Straight Connector 87"/>
          <p:cNvCxnSpPr/>
          <p:nvPr/>
        </p:nvCxnSpPr>
        <p:spPr>
          <a:xfrm flipH="1">
            <a:off x="6875604" y="4677110"/>
            <a:ext cx="3265351"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6" name="Oval 75">
            <a:hlinkClick r:id="" action="ppaction://noaction"/>
          </p:cNvPr>
          <p:cNvSpPr>
            <a:spLocks/>
          </p:cNvSpPr>
          <p:nvPr/>
        </p:nvSpPr>
        <p:spPr>
          <a:xfrm>
            <a:off x="10121905" y="4311350"/>
            <a:ext cx="731520" cy="73152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95" name="Rectangle 94"/>
          <p:cNvSpPr/>
          <p:nvPr/>
        </p:nvSpPr>
        <p:spPr>
          <a:xfrm>
            <a:off x="805581" y="1566856"/>
            <a:ext cx="3059748" cy="369332"/>
          </a:xfrm>
          <a:prstGeom prst="rect">
            <a:avLst/>
          </a:prstGeom>
        </p:spPr>
        <p:txBody>
          <a:bodyPr wrap="none" anchor="b">
            <a:spAutoFit/>
          </a:bodyPr>
          <a:lstStyle/>
          <a:p>
            <a:pPr algn="ctr"/>
            <a:r>
              <a:rPr lang="tr-TR" b="1" dirty="0" smtClean="0">
                <a:solidFill>
                  <a:schemeClr val="accent2">
                    <a:lumMod val="75000"/>
                  </a:schemeClr>
                </a:solidFill>
              </a:rPr>
              <a:t>Müfredatlar Neden Yenilendi?</a:t>
            </a:r>
            <a:endParaRPr lang="en-US" b="1" dirty="0">
              <a:solidFill>
                <a:schemeClr val="accent2">
                  <a:lumMod val="75000"/>
                </a:schemeClr>
              </a:solidFill>
            </a:endParaRPr>
          </a:p>
        </p:txBody>
      </p:sp>
      <p:sp>
        <p:nvSpPr>
          <p:cNvPr id="97" name="Rectangle 96"/>
          <p:cNvSpPr/>
          <p:nvPr/>
        </p:nvSpPr>
        <p:spPr>
          <a:xfrm>
            <a:off x="9173304" y="1588006"/>
            <a:ext cx="2899448" cy="369332"/>
          </a:xfrm>
          <a:prstGeom prst="rect">
            <a:avLst/>
          </a:prstGeom>
        </p:spPr>
        <p:txBody>
          <a:bodyPr wrap="none" anchor="b">
            <a:spAutoFit/>
          </a:bodyPr>
          <a:lstStyle/>
          <a:p>
            <a:pPr algn="ctr"/>
            <a:r>
              <a:rPr lang="tr-TR" b="1" dirty="0">
                <a:solidFill>
                  <a:schemeClr val="accent2">
                    <a:lumMod val="75000"/>
                  </a:schemeClr>
                </a:solidFill>
              </a:rPr>
              <a:t>Müfredatlar </a:t>
            </a:r>
            <a:r>
              <a:rPr lang="tr-TR" b="1" dirty="0" smtClean="0">
                <a:solidFill>
                  <a:schemeClr val="accent2">
                    <a:lumMod val="75000"/>
                  </a:schemeClr>
                </a:solidFill>
              </a:rPr>
              <a:t>Nasıl Yenilendi?</a:t>
            </a:r>
            <a:endParaRPr lang="en-US" b="1" dirty="0">
              <a:solidFill>
                <a:schemeClr val="accent2">
                  <a:lumMod val="75000"/>
                </a:schemeClr>
              </a:solidFill>
            </a:endParaRPr>
          </a:p>
        </p:txBody>
      </p:sp>
      <p:sp>
        <p:nvSpPr>
          <p:cNvPr id="99" name="Rectangle 98"/>
          <p:cNvSpPr/>
          <p:nvPr/>
        </p:nvSpPr>
        <p:spPr>
          <a:xfrm>
            <a:off x="4359175" y="1593772"/>
            <a:ext cx="4147457" cy="369332"/>
          </a:xfrm>
          <a:prstGeom prst="rect">
            <a:avLst/>
          </a:prstGeom>
        </p:spPr>
        <p:txBody>
          <a:bodyPr wrap="square" anchor="b">
            <a:spAutoFit/>
          </a:bodyPr>
          <a:lstStyle/>
          <a:p>
            <a:pPr algn="ctr"/>
            <a:r>
              <a:rPr lang="tr-TR" b="1" dirty="0" smtClean="0">
                <a:solidFill>
                  <a:schemeClr val="accent2">
                    <a:lumMod val="75000"/>
                  </a:schemeClr>
                </a:solidFill>
              </a:rPr>
              <a:t>Yenilenen </a:t>
            </a:r>
            <a:r>
              <a:rPr lang="tr-TR" b="1" dirty="0" err="1" smtClean="0">
                <a:solidFill>
                  <a:schemeClr val="accent2">
                    <a:lumMod val="75000"/>
                  </a:schemeClr>
                </a:solidFill>
              </a:rPr>
              <a:t>Müfredatlarda</a:t>
            </a:r>
            <a:r>
              <a:rPr lang="tr-TR" b="1" dirty="0" smtClean="0">
                <a:solidFill>
                  <a:schemeClr val="accent2">
                    <a:lumMod val="75000"/>
                  </a:schemeClr>
                </a:solidFill>
              </a:rPr>
              <a:t> Ne Yapıldı?</a:t>
            </a:r>
            <a:endParaRPr lang="en-US" b="1" dirty="0">
              <a:solidFill>
                <a:schemeClr val="accent2">
                  <a:lumMod val="75000"/>
                </a:schemeClr>
              </a:solidFill>
            </a:endParaRPr>
          </a:p>
        </p:txBody>
      </p:sp>
      <p:cxnSp>
        <p:nvCxnSpPr>
          <p:cNvPr id="11" name="Straight Connector 10"/>
          <p:cNvCxnSpPr>
            <a:stCxn id="69" idx="4"/>
            <a:endCxn id="76" idx="0"/>
          </p:cNvCxnSpPr>
          <p:nvPr/>
        </p:nvCxnSpPr>
        <p:spPr>
          <a:xfrm>
            <a:off x="10476779" y="2857967"/>
            <a:ext cx="10886" cy="1453383"/>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1785045" y="2319321"/>
            <a:ext cx="8325676" cy="369332"/>
            <a:chOff x="1589097" y="2319321"/>
            <a:chExt cx="8325676" cy="369332"/>
          </a:xfrm>
        </p:grpSpPr>
        <p:sp>
          <p:nvSpPr>
            <p:cNvPr id="12" name="TextBox 11"/>
            <p:cNvSpPr txBox="1"/>
            <p:nvPr/>
          </p:nvSpPr>
          <p:spPr>
            <a:xfrm>
              <a:off x="1589097" y="2319321"/>
              <a:ext cx="301686" cy="369332"/>
            </a:xfrm>
            <a:prstGeom prst="rect">
              <a:avLst/>
            </a:prstGeom>
            <a:solidFill>
              <a:schemeClr val="bg1"/>
            </a:solidFill>
          </p:spPr>
          <p:txBody>
            <a:bodyPr wrap="none" rtlCol="0">
              <a:spAutoFit/>
            </a:bodyPr>
            <a:lstStyle/>
            <a:p>
              <a:pPr algn="r"/>
              <a:r>
                <a:rPr lang="en-US" b="1" dirty="0" smtClean="0">
                  <a:solidFill>
                    <a:schemeClr val="accent2">
                      <a:lumMod val="75000"/>
                    </a:schemeClr>
                  </a:solidFill>
                </a:rPr>
                <a:t>1</a:t>
              </a:r>
              <a:endParaRPr lang="en-US" b="1" dirty="0">
                <a:solidFill>
                  <a:schemeClr val="accent2">
                    <a:lumMod val="75000"/>
                  </a:schemeClr>
                </a:solidFill>
              </a:endParaRPr>
            </a:p>
          </p:txBody>
        </p:sp>
        <p:sp>
          <p:nvSpPr>
            <p:cNvPr id="47" name="TextBox 46"/>
            <p:cNvSpPr txBox="1"/>
            <p:nvPr/>
          </p:nvSpPr>
          <p:spPr>
            <a:xfrm>
              <a:off x="5622864" y="2319321"/>
              <a:ext cx="301686" cy="369332"/>
            </a:xfrm>
            <a:prstGeom prst="rect">
              <a:avLst/>
            </a:prstGeom>
            <a:solidFill>
              <a:schemeClr val="bg1"/>
            </a:solidFill>
          </p:spPr>
          <p:txBody>
            <a:bodyPr wrap="none" rtlCol="0">
              <a:spAutoFit/>
            </a:bodyPr>
            <a:lstStyle/>
            <a:p>
              <a:pPr algn="r"/>
              <a:r>
                <a:rPr lang="tr-TR" b="1" dirty="0">
                  <a:solidFill>
                    <a:schemeClr val="accent2">
                      <a:lumMod val="75000"/>
                    </a:schemeClr>
                  </a:solidFill>
                </a:rPr>
                <a:t>2</a:t>
              </a:r>
              <a:endParaRPr lang="en-US" b="1" dirty="0">
                <a:solidFill>
                  <a:schemeClr val="accent2">
                    <a:lumMod val="75000"/>
                  </a:schemeClr>
                </a:solidFill>
              </a:endParaRPr>
            </a:p>
          </p:txBody>
        </p:sp>
        <p:sp>
          <p:nvSpPr>
            <p:cNvPr id="49" name="TextBox 48"/>
            <p:cNvSpPr txBox="1"/>
            <p:nvPr/>
          </p:nvSpPr>
          <p:spPr>
            <a:xfrm>
              <a:off x="9613087" y="2319321"/>
              <a:ext cx="301686" cy="369332"/>
            </a:xfrm>
            <a:prstGeom prst="rect">
              <a:avLst/>
            </a:prstGeom>
            <a:solidFill>
              <a:schemeClr val="bg1"/>
            </a:solidFill>
          </p:spPr>
          <p:txBody>
            <a:bodyPr wrap="none" rtlCol="0">
              <a:spAutoFit/>
            </a:bodyPr>
            <a:lstStyle/>
            <a:p>
              <a:pPr algn="r"/>
              <a:r>
                <a:rPr lang="tr-TR" b="1" dirty="0">
                  <a:solidFill>
                    <a:schemeClr val="accent2">
                      <a:lumMod val="75000"/>
                    </a:schemeClr>
                  </a:solidFill>
                </a:rPr>
                <a:t>3</a:t>
              </a:r>
              <a:endParaRPr lang="en-US" b="1" dirty="0">
                <a:solidFill>
                  <a:schemeClr val="accent2">
                    <a:lumMod val="75000"/>
                  </a:schemeClr>
                </a:solidFill>
              </a:endParaRPr>
            </a:p>
          </p:txBody>
        </p:sp>
      </p:grpSp>
      <p:grpSp>
        <p:nvGrpSpPr>
          <p:cNvPr id="51" name="Group 50"/>
          <p:cNvGrpSpPr/>
          <p:nvPr/>
        </p:nvGrpSpPr>
        <p:grpSpPr>
          <a:xfrm>
            <a:off x="1828590" y="4498412"/>
            <a:ext cx="8282131" cy="369332"/>
            <a:chOff x="1632642" y="2319321"/>
            <a:chExt cx="8282131" cy="369332"/>
          </a:xfrm>
        </p:grpSpPr>
        <p:sp>
          <p:nvSpPr>
            <p:cNvPr id="52" name="TextBox 51"/>
            <p:cNvSpPr txBox="1"/>
            <p:nvPr/>
          </p:nvSpPr>
          <p:spPr>
            <a:xfrm>
              <a:off x="1632642" y="2319321"/>
              <a:ext cx="301685" cy="369332"/>
            </a:xfrm>
            <a:prstGeom prst="rect">
              <a:avLst/>
            </a:prstGeom>
            <a:solidFill>
              <a:schemeClr val="bg1"/>
            </a:solidFill>
          </p:spPr>
          <p:txBody>
            <a:bodyPr wrap="none" rtlCol="0">
              <a:spAutoFit/>
            </a:bodyPr>
            <a:lstStyle/>
            <a:p>
              <a:pPr algn="r"/>
              <a:r>
                <a:rPr lang="tr-TR" b="1" dirty="0" smtClean="0">
                  <a:solidFill>
                    <a:schemeClr val="accent2">
                      <a:lumMod val="75000"/>
                    </a:schemeClr>
                  </a:solidFill>
                </a:rPr>
                <a:t>6</a:t>
              </a:r>
              <a:endParaRPr lang="en-US" b="1" dirty="0">
                <a:solidFill>
                  <a:schemeClr val="accent2">
                    <a:lumMod val="75000"/>
                  </a:schemeClr>
                </a:solidFill>
              </a:endParaRPr>
            </a:p>
          </p:txBody>
        </p:sp>
        <p:sp>
          <p:nvSpPr>
            <p:cNvPr id="54" name="TextBox 53"/>
            <p:cNvSpPr txBox="1"/>
            <p:nvPr/>
          </p:nvSpPr>
          <p:spPr>
            <a:xfrm>
              <a:off x="5622864" y="2319321"/>
              <a:ext cx="301686" cy="369332"/>
            </a:xfrm>
            <a:prstGeom prst="rect">
              <a:avLst/>
            </a:prstGeom>
            <a:solidFill>
              <a:schemeClr val="bg1"/>
            </a:solidFill>
          </p:spPr>
          <p:txBody>
            <a:bodyPr wrap="none" rtlCol="0">
              <a:spAutoFit/>
            </a:bodyPr>
            <a:lstStyle/>
            <a:p>
              <a:pPr algn="r"/>
              <a:r>
                <a:rPr lang="tr-TR" b="1" dirty="0" smtClean="0">
                  <a:solidFill>
                    <a:schemeClr val="accent2">
                      <a:lumMod val="75000"/>
                    </a:schemeClr>
                  </a:solidFill>
                </a:rPr>
                <a:t>5</a:t>
              </a:r>
              <a:endParaRPr lang="en-US" b="1" dirty="0">
                <a:solidFill>
                  <a:schemeClr val="accent2">
                    <a:lumMod val="75000"/>
                  </a:schemeClr>
                </a:solidFill>
              </a:endParaRPr>
            </a:p>
          </p:txBody>
        </p:sp>
        <p:sp>
          <p:nvSpPr>
            <p:cNvPr id="56" name="TextBox 55"/>
            <p:cNvSpPr txBox="1"/>
            <p:nvPr/>
          </p:nvSpPr>
          <p:spPr>
            <a:xfrm>
              <a:off x="9613087" y="2319321"/>
              <a:ext cx="301686" cy="369332"/>
            </a:xfrm>
            <a:prstGeom prst="rect">
              <a:avLst/>
            </a:prstGeom>
            <a:solidFill>
              <a:schemeClr val="bg1"/>
            </a:solidFill>
          </p:spPr>
          <p:txBody>
            <a:bodyPr wrap="none" rtlCol="0">
              <a:spAutoFit/>
            </a:bodyPr>
            <a:lstStyle/>
            <a:p>
              <a:pPr algn="r"/>
              <a:r>
                <a:rPr lang="tr-TR" b="1" dirty="0" smtClean="0">
                  <a:solidFill>
                    <a:schemeClr val="accent2">
                      <a:lumMod val="75000"/>
                    </a:schemeClr>
                  </a:solidFill>
                </a:rPr>
                <a:t>4</a:t>
              </a:r>
              <a:endParaRPr lang="en-US" b="1" dirty="0">
                <a:solidFill>
                  <a:schemeClr val="accent2">
                    <a:lumMod val="75000"/>
                  </a:schemeClr>
                </a:solidFill>
              </a:endParaRPr>
            </a:p>
          </p:txBody>
        </p:sp>
      </p:grpSp>
      <p:sp>
        <p:nvSpPr>
          <p:cNvPr id="104" name="Rectangle 103"/>
          <p:cNvSpPr/>
          <p:nvPr/>
        </p:nvSpPr>
        <p:spPr>
          <a:xfrm>
            <a:off x="9101143" y="5035977"/>
            <a:ext cx="3177948" cy="646331"/>
          </a:xfrm>
          <a:prstGeom prst="rect">
            <a:avLst/>
          </a:prstGeom>
        </p:spPr>
        <p:txBody>
          <a:bodyPr wrap="square">
            <a:spAutoFit/>
          </a:bodyPr>
          <a:lstStyle/>
          <a:p>
            <a:pPr algn="ctr"/>
            <a:r>
              <a:rPr lang="tr-TR" b="1" dirty="0" smtClean="0">
                <a:solidFill>
                  <a:schemeClr val="accent2">
                    <a:lumMod val="75000"/>
                  </a:schemeClr>
                </a:solidFill>
              </a:rPr>
              <a:t>Çalışmalar Sonucunda  Hangi Müfredatlar Yenilendi?</a:t>
            </a:r>
            <a:endParaRPr lang="en-US" b="1" dirty="0">
              <a:solidFill>
                <a:schemeClr val="accent2">
                  <a:lumMod val="75000"/>
                </a:schemeClr>
              </a:solidFill>
            </a:endParaRPr>
          </a:p>
        </p:txBody>
      </p:sp>
      <p:sp>
        <p:nvSpPr>
          <p:cNvPr id="33" name="Rectangle 94"/>
          <p:cNvSpPr/>
          <p:nvPr/>
        </p:nvSpPr>
        <p:spPr>
          <a:xfrm>
            <a:off x="1104413" y="1782756"/>
            <a:ext cx="2462084" cy="369332"/>
          </a:xfrm>
          <a:prstGeom prst="rect">
            <a:avLst/>
          </a:prstGeom>
        </p:spPr>
        <p:txBody>
          <a:bodyPr wrap="none" anchor="b">
            <a:spAutoFit/>
          </a:bodyPr>
          <a:lstStyle/>
          <a:p>
            <a:pPr algn="ctr"/>
            <a:r>
              <a:rPr lang="tr-TR" b="1" dirty="0" smtClean="0">
                <a:solidFill>
                  <a:schemeClr val="accent2">
                    <a:lumMod val="60000"/>
                    <a:lumOff val="40000"/>
                  </a:schemeClr>
                </a:solidFill>
              </a:rPr>
              <a:t>YENİLEME GEREKÇELERİ</a:t>
            </a:r>
            <a:endParaRPr lang="en-US" b="1" dirty="0">
              <a:solidFill>
                <a:schemeClr val="accent2">
                  <a:lumMod val="60000"/>
                  <a:lumOff val="40000"/>
                </a:schemeClr>
              </a:solidFill>
            </a:endParaRPr>
          </a:p>
        </p:txBody>
      </p:sp>
      <p:sp>
        <p:nvSpPr>
          <p:cNvPr id="34" name="Rectangle 96"/>
          <p:cNvSpPr/>
          <p:nvPr/>
        </p:nvSpPr>
        <p:spPr>
          <a:xfrm>
            <a:off x="9728488" y="1816606"/>
            <a:ext cx="1789080" cy="369332"/>
          </a:xfrm>
          <a:prstGeom prst="rect">
            <a:avLst/>
          </a:prstGeom>
        </p:spPr>
        <p:txBody>
          <a:bodyPr wrap="none" anchor="b">
            <a:spAutoFit/>
          </a:bodyPr>
          <a:lstStyle/>
          <a:p>
            <a:pPr algn="ctr"/>
            <a:r>
              <a:rPr lang="tr-TR" b="1" dirty="0" smtClean="0">
                <a:solidFill>
                  <a:schemeClr val="accent2">
                    <a:lumMod val="60000"/>
                    <a:lumOff val="40000"/>
                  </a:schemeClr>
                </a:solidFill>
              </a:rPr>
              <a:t>ÇALIŞMA SÜRECİ</a:t>
            </a:r>
            <a:endParaRPr lang="en-US" b="1" dirty="0">
              <a:solidFill>
                <a:schemeClr val="accent2">
                  <a:lumMod val="60000"/>
                  <a:lumOff val="40000"/>
                </a:schemeClr>
              </a:solidFill>
            </a:endParaRPr>
          </a:p>
        </p:txBody>
      </p:sp>
      <p:sp>
        <p:nvSpPr>
          <p:cNvPr id="35" name="Rectangle 98"/>
          <p:cNvSpPr/>
          <p:nvPr/>
        </p:nvSpPr>
        <p:spPr>
          <a:xfrm>
            <a:off x="4359175" y="1835072"/>
            <a:ext cx="4147457" cy="369332"/>
          </a:xfrm>
          <a:prstGeom prst="rect">
            <a:avLst/>
          </a:prstGeom>
        </p:spPr>
        <p:txBody>
          <a:bodyPr wrap="square" anchor="b">
            <a:spAutoFit/>
          </a:bodyPr>
          <a:lstStyle/>
          <a:p>
            <a:pPr algn="ctr"/>
            <a:r>
              <a:rPr lang="tr-TR" b="1" dirty="0" smtClean="0">
                <a:solidFill>
                  <a:schemeClr val="accent2">
                    <a:lumMod val="60000"/>
                    <a:lumOff val="40000"/>
                  </a:schemeClr>
                </a:solidFill>
              </a:rPr>
              <a:t>YAPILAN ÇALIŞMALARDA ODAKLAR</a:t>
            </a:r>
            <a:endParaRPr lang="en-US" b="1" dirty="0">
              <a:solidFill>
                <a:schemeClr val="accent2">
                  <a:lumMod val="60000"/>
                  <a:lumOff val="40000"/>
                </a:schemeClr>
              </a:solidFill>
            </a:endParaRPr>
          </a:p>
        </p:txBody>
      </p:sp>
      <p:sp>
        <p:nvSpPr>
          <p:cNvPr id="37" name="Rectangle 96"/>
          <p:cNvSpPr/>
          <p:nvPr/>
        </p:nvSpPr>
        <p:spPr>
          <a:xfrm>
            <a:off x="10172187" y="5567642"/>
            <a:ext cx="1035861" cy="369332"/>
          </a:xfrm>
          <a:prstGeom prst="rect">
            <a:avLst/>
          </a:prstGeom>
        </p:spPr>
        <p:txBody>
          <a:bodyPr wrap="none" anchor="b">
            <a:spAutoFit/>
          </a:bodyPr>
          <a:lstStyle/>
          <a:p>
            <a:pPr algn="ctr"/>
            <a:r>
              <a:rPr lang="tr-TR" b="1" dirty="0" smtClean="0">
                <a:solidFill>
                  <a:schemeClr val="accent2">
                    <a:lumMod val="60000"/>
                    <a:lumOff val="40000"/>
                  </a:schemeClr>
                </a:solidFill>
              </a:rPr>
              <a:t>ÇIKTILAR</a:t>
            </a:r>
            <a:endParaRPr lang="en-US" b="1" dirty="0">
              <a:solidFill>
                <a:schemeClr val="accent2">
                  <a:lumMod val="60000"/>
                  <a:lumOff val="40000"/>
                </a:schemeClr>
              </a:solidFill>
            </a:endParaRPr>
          </a:p>
        </p:txBody>
      </p:sp>
      <p:sp>
        <p:nvSpPr>
          <p:cNvPr id="72" name="Oval 71">
            <a:hlinkClick r:id="" action="ppaction://noaction"/>
          </p:cNvPr>
          <p:cNvSpPr>
            <a:spLocks/>
          </p:cNvSpPr>
          <p:nvPr/>
        </p:nvSpPr>
        <p:spPr>
          <a:xfrm>
            <a:off x="6125034" y="4311350"/>
            <a:ext cx="731520" cy="7315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46" name="Rectangle 103"/>
          <p:cNvSpPr/>
          <p:nvPr/>
        </p:nvSpPr>
        <p:spPr>
          <a:xfrm>
            <a:off x="4517382" y="5016013"/>
            <a:ext cx="3978919" cy="646331"/>
          </a:xfrm>
          <a:prstGeom prst="rect">
            <a:avLst/>
          </a:prstGeom>
        </p:spPr>
        <p:txBody>
          <a:bodyPr wrap="square">
            <a:spAutoFit/>
          </a:bodyPr>
          <a:lstStyle/>
          <a:p>
            <a:pPr algn="ctr"/>
            <a:r>
              <a:rPr lang="en-US" b="1" dirty="0" err="1" smtClean="0">
                <a:solidFill>
                  <a:schemeClr val="accent2">
                    <a:lumMod val="75000"/>
                  </a:schemeClr>
                </a:solidFill>
              </a:rPr>
              <a:t>Dersler</a:t>
            </a:r>
            <a:r>
              <a:rPr lang="tr-TR" b="1" dirty="0" smtClean="0">
                <a:solidFill>
                  <a:schemeClr val="accent2">
                    <a:lumMod val="75000"/>
                  </a:schemeClr>
                </a:solidFill>
              </a:rPr>
              <a:t>den</a:t>
            </a:r>
            <a:r>
              <a:rPr lang="en-US" b="1" dirty="0" smtClean="0">
                <a:solidFill>
                  <a:schemeClr val="accent2">
                    <a:lumMod val="75000"/>
                  </a:schemeClr>
                </a:solidFill>
              </a:rPr>
              <a:t> </a:t>
            </a:r>
            <a:r>
              <a:rPr lang="tr-TR" b="1" dirty="0" smtClean="0">
                <a:solidFill>
                  <a:schemeClr val="accent2">
                    <a:lumMod val="75000"/>
                  </a:schemeClr>
                </a:solidFill>
              </a:rPr>
              <a:t>Örneklerle </a:t>
            </a:r>
            <a:r>
              <a:rPr lang="en-US" b="1" dirty="0" err="1" smtClean="0">
                <a:solidFill>
                  <a:schemeClr val="accent2">
                    <a:lumMod val="75000"/>
                  </a:schemeClr>
                </a:solidFill>
              </a:rPr>
              <a:t>Ön</a:t>
            </a:r>
            <a:r>
              <a:rPr lang="tr-TR" b="1" dirty="0" smtClean="0">
                <a:solidFill>
                  <a:schemeClr val="accent2">
                    <a:lumMod val="75000"/>
                  </a:schemeClr>
                </a:solidFill>
              </a:rPr>
              <a:t>e Ç</a:t>
            </a:r>
            <a:r>
              <a:rPr lang="en-US" b="1" dirty="0" err="1" smtClean="0">
                <a:solidFill>
                  <a:schemeClr val="accent2">
                    <a:lumMod val="75000"/>
                  </a:schemeClr>
                </a:solidFill>
              </a:rPr>
              <a:t>ıkan</a:t>
            </a:r>
            <a:r>
              <a:rPr lang="tr-TR" b="1" dirty="0">
                <a:solidFill>
                  <a:schemeClr val="accent2">
                    <a:lumMod val="75000"/>
                  </a:schemeClr>
                </a:solidFill>
              </a:rPr>
              <a:t> </a:t>
            </a:r>
            <a:r>
              <a:rPr lang="tr-TR" b="1" dirty="0" smtClean="0">
                <a:solidFill>
                  <a:schemeClr val="accent2">
                    <a:lumMod val="75000"/>
                  </a:schemeClr>
                </a:solidFill>
              </a:rPr>
              <a:t>Yenilikler </a:t>
            </a:r>
            <a:r>
              <a:rPr lang="en-US" b="1" dirty="0" err="1" smtClean="0">
                <a:solidFill>
                  <a:schemeClr val="accent2">
                    <a:lumMod val="75000"/>
                  </a:schemeClr>
                </a:solidFill>
              </a:rPr>
              <a:t>Nelerdir</a:t>
            </a:r>
            <a:r>
              <a:rPr lang="en-US" b="1" dirty="0" smtClean="0">
                <a:solidFill>
                  <a:schemeClr val="accent2">
                    <a:lumMod val="75000"/>
                  </a:schemeClr>
                </a:solidFill>
              </a:rPr>
              <a:t>?</a:t>
            </a:r>
            <a:endParaRPr lang="en-US" b="1" dirty="0">
              <a:solidFill>
                <a:schemeClr val="accent2">
                  <a:lumMod val="75000"/>
                </a:schemeClr>
              </a:solidFill>
            </a:endParaRPr>
          </a:p>
        </p:txBody>
      </p:sp>
      <p:sp>
        <p:nvSpPr>
          <p:cNvPr id="36" name="Rectangle 94"/>
          <p:cNvSpPr/>
          <p:nvPr/>
        </p:nvSpPr>
        <p:spPr>
          <a:xfrm>
            <a:off x="4822341" y="5590036"/>
            <a:ext cx="3369000" cy="369332"/>
          </a:xfrm>
          <a:prstGeom prst="rect">
            <a:avLst/>
          </a:prstGeom>
        </p:spPr>
        <p:txBody>
          <a:bodyPr wrap="none" anchor="b">
            <a:spAutoFit/>
          </a:bodyPr>
          <a:lstStyle/>
          <a:p>
            <a:pPr algn="ctr"/>
            <a:r>
              <a:rPr lang="tr-TR" b="1" dirty="0" smtClean="0">
                <a:solidFill>
                  <a:schemeClr val="accent2">
                    <a:lumMod val="60000"/>
                    <a:lumOff val="40000"/>
                  </a:schemeClr>
                </a:solidFill>
              </a:rPr>
              <a:t>DEĞİŞİKLİKLERDEN SATIRBAŞLARI</a:t>
            </a:r>
            <a:endParaRPr lang="en-US" b="1" dirty="0">
              <a:solidFill>
                <a:schemeClr val="accent2">
                  <a:lumMod val="60000"/>
                  <a:lumOff val="40000"/>
                </a:schemeClr>
              </a:solidFill>
            </a:endParaRPr>
          </a:p>
        </p:txBody>
      </p:sp>
      <p:sp>
        <p:nvSpPr>
          <p:cNvPr id="45" name="Rectangle 103"/>
          <p:cNvSpPr/>
          <p:nvPr/>
        </p:nvSpPr>
        <p:spPr>
          <a:xfrm>
            <a:off x="526462" y="5045041"/>
            <a:ext cx="3675005" cy="646331"/>
          </a:xfrm>
          <a:prstGeom prst="rect">
            <a:avLst/>
          </a:prstGeom>
        </p:spPr>
        <p:txBody>
          <a:bodyPr wrap="square">
            <a:spAutoFit/>
          </a:bodyPr>
          <a:lstStyle/>
          <a:p>
            <a:pPr algn="ctr"/>
            <a:r>
              <a:rPr lang="tr-TR" b="1" dirty="0">
                <a:solidFill>
                  <a:schemeClr val="accent2">
                    <a:lumMod val="75000"/>
                  </a:schemeClr>
                </a:solidFill>
              </a:rPr>
              <a:t>2017-18 Eğitim Öğretim Yılında Süreç Nasıl Devam Edecek?</a:t>
            </a:r>
            <a:endParaRPr lang="en-US" b="1" dirty="0">
              <a:solidFill>
                <a:schemeClr val="accent2">
                  <a:lumMod val="75000"/>
                </a:schemeClr>
              </a:solidFill>
            </a:endParaRPr>
          </a:p>
        </p:txBody>
      </p:sp>
      <p:sp>
        <p:nvSpPr>
          <p:cNvPr id="38" name="Rectangle 98"/>
          <p:cNvSpPr/>
          <p:nvPr/>
        </p:nvSpPr>
        <p:spPr>
          <a:xfrm>
            <a:off x="290236" y="5580666"/>
            <a:ext cx="4147457" cy="369332"/>
          </a:xfrm>
          <a:prstGeom prst="rect">
            <a:avLst/>
          </a:prstGeom>
        </p:spPr>
        <p:txBody>
          <a:bodyPr wrap="square" anchor="b">
            <a:spAutoFit/>
          </a:bodyPr>
          <a:lstStyle/>
          <a:p>
            <a:pPr algn="ctr"/>
            <a:r>
              <a:rPr lang="tr-TR" b="1" dirty="0">
                <a:solidFill>
                  <a:schemeClr val="accent2">
                    <a:lumMod val="60000"/>
                    <a:lumOff val="40000"/>
                  </a:schemeClr>
                </a:solidFill>
              </a:rPr>
              <a:t>YAPILAN </a:t>
            </a:r>
            <a:r>
              <a:rPr lang="tr-TR" b="1" dirty="0" smtClean="0">
                <a:solidFill>
                  <a:schemeClr val="accent2">
                    <a:lumMod val="60000"/>
                    <a:lumOff val="40000"/>
                  </a:schemeClr>
                </a:solidFill>
              </a:rPr>
              <a:t>HAZIRLIKLAR</a:t>
            </a:r>
            <a:endParaRPr lang="en-US" b="1" dirty="0">
              <a:solidFill>
                <a:schemeClr val="accent2">
                  <a:lumMod val="60000"/>
                  <a:lumOff val="40000"/>
                </a:schemeClr>
              </a:solidFill>
            </a:endParaRPr>
          </a:p>
        </p:txBody>
      </p:sp>
      <p:sp>
        <p:nvSpPr>
          <p:cNvPr id="18" name="Sağ Ok 17"/>
          <p:cNvSpPr/>
          <p:nvPr/>
        </p:nvSpPr>
        <p:spPr>
          <a:xfrm>
            <a:off x="3928515" y="2371930"/>
            <a:ext cx="612936" cy="234396"/>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3" name="Sağ Ok 52"/>
          <p:cNvSpPr/>
          <p:nvPr/>
        </p:nvSpPr>
        <p:spPr>
          <a:xfrm>
            <a:off x="8224290" y="2378625"/>
            <a:ext cx="612936" cy="234396"/>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5" name="Sağ Ok 54"/>
          <p:cNvSpPr/>
          <p:nvPr/>
        </p:nvSpPr>
        <p:spPr>
          <a:xfrm rot="5400000">
            <a:off x="10176318" y="3419680"/>
            <a:ext cx="612936" cy="234396"/>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7" name="Sağ Ok 56"/>
          <p:cNvSpPr/>
          <p:nvPr/>
        </p:nvSpPr>
        <p:spPr>
          <a:xfrm rot="10800000">
            <a:off x="8201668" y="4568675"/>
            <a:ext cx="612936" cy="234396"/>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8" name="Sağ Ok 57"/>
          <p:cNvSpPr/>
          <p:nvPr/>
        </p:nvSpPr>
        <p:spPr>
          <a:xfrm rot="10800000">
            <a:off x="3933378" y="4566870"/>
            <a:ext cx="612936" cy="234396"/>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 name="TextBox 11"/>
          <p:cNvSpPr txBox="1"/>
          <p:nvPr/>
        </p:nvSpPr>
        <p:spPr>
          <a:xfrm>
            <a:off x="821160" y="3938396"/>
            <a:ext cx="301686" cy="369332"/>
          </a:xfrm>
          <a:prstGeom prst="rect">
            <a:avLst/>
          </a:prstGeom>
          <a:solidFill>
            <a:schemeClr val="bg1"/>
          </a:solidFill>
        </p:spPr>
        <p:txBody>
          <a:bodyPr wrap="none" rtlCol="0">
            <a:spAutoFit/>
          </a:bodyPr>
          <a:lstStyle/>
          <a:p>
            <a:r>
              <a:rPr lang="tr-TR" b="1" dirty="0" smtClean="0">
                <a:solidFill>
                  <a:schemeClr val="accent2">
                    <a:lumMod val="75000"/>
                  </a:schemeClr>
                </a:solidFill>
              </a:rPr>
              <a:t>7</a:t>
            </a:r>
            <a:endParaRPr lang="en-US" b="1" dirty="0">
              <a:solidFill>
                <a:schemeClr val="accent2">
                  <a:lumMod val="75000"/>
                </a:schemeClr>
              </a:solidFill>
            </a:endParaRPr>
          </a:p>
        </p:txBody>
      </p:sp>
      <p:sp>
        <p:nvSpPr>
          <p:cNvPr id="44" name="Oval 43">
            <a:hlinkClick r:id="rId3" action="ppaction://hlinksldjump"/>
          </p:cNvPr>
          <p:cNvSpPr>
            <a:spLocks/>
          </p:cNvSpPr>
          <p:nvPr/>
        </p:nvSpPr>
        <p:spPr>
          <a:xfrm>
            <a:off x="187831" y="3769699"/>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500" b="1" dirty="0">
              <a:solidFill>
                <a:schemeClr val="accent2">
                  <a:lumMod val="75000"/>
                </a:schemeClr>
              </a:solidFill>
              <a:latin typeface="FontAwesome" pitchFamily="2" charset="0"/>
            </a:endParaRPr>
          </a:p>
        </p:txBody>
      </p:sp>
      <p:sp>
        <p:nvSpPr>
          <p:cNvPr id="59" name="Title 2"/>
          <p:cNvSpPr txBox="1">
            <a:spLocks/>
          </p:cNvSpPr>
          <p:nvPr/>
        </p:nvSpPr>
        <p:spPr>
          <a:xfrm>
            <a:off x="185593" y="3041274"/>
            <a:ext cx="3065561" cy="673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tr-TR" sz="1800" b="1" dirty="0">
                <a:solidFill>
                  <a:schemeClr val="accent2">
                    <a:lumMod val="75000"/>
                  </a:schemeClr>
                </a:solidFill>
                <a:latin typeface="+mn-lt"/>
                <a:ea typeface="+mn-ea"/>
                <a:cs typeface="+mn-cs"/>
              </a:rPr>
              <a:t>2018-2019’da Yeni Programlara Geçebilmek İçin</a:t>
            </a:r>
            <a:r>
              <a:rPr lang="tr-TR" sz="1800" b="1" dirty="0" smtClean="0">
                <a:solidFill>
                  <a:schemeClr val="accent2">
                    <a:lumMod val="75000"/>
                  </a:schemeClr>
                </a:solidFill>
                <a:latin typeface="+mn-lt"/>
                <a:ea typeface="+mn-ea"/>
                <a:cs typeface="+mn-cs"/>
              </a:rPr>
              <a:t>…</a:t>
            </a:r>
            <a:endParaRPr lang="en-US" sz="1800" b="1" dirty="0">
              <a:solidFill>
                <a:schemeClr val="accent2">
                  <a:lumMod val="75000"/>
                </a:schemeClr>
              </a:solidFill>
              <a:latin typeface="+mn-lt"/>
              <a:ea typeface="+mn-ea"/>
              <a:cs typeface="+mn-cs"/>
            </a:endParaRPr>
          </a:p>
        </p:txBody>
      </p:sp>
      <p:cxnSp>
        <p:nvCxnSpPr>
          <p:cNvPr id="63" name="Straight Connector 87"/>
          <p:cNvCxnSpPr>
            <a:endCxn id="44" idx="6"/>
          </p:cNvCxnSpPr>
          <p:nvPr/>
        </p:nvCxnSpPr>
        <p:spPr>
          <a:xfrm flipH="1" flipV="1">
            <a:off x="919351" y="4135459"/>
            <a:ext cx="1417753" cy="555399"/>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Title 2"/>
          <p:cNvSpPr txBox="1">
            <a:spLocks/>
          </p:cNvSpPr>
          <p:nvPr/>
        </p:nvSpPr>
        <p:spPr>
          <a:xfrm>
            <a:off x="226789" y="3382577"/>
            <a:ext cx="3530182" cy="673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tr-TR" sz="1800" b="1" dirty="0" smtClean="0">
                <a:solidFill>
                  <a:schemeClr val="accent2">
                    <a:lumMod val="60000"/>
                    <a:lumOff val="40000"/>
                  </a:schemeClr>
                </a:solidFill>
                <a:latin typeface="+mn-lt"/>
                <a:ea typeface="+mn-ea"/>
                <a:cs typeface="+mn-cs"/>
              </a:rPr>
              <a:t>YAPILMASI </a:t>
            </a:r>
            <a:r>
              <a:rPr lang="tr-TR" sz="1800" b="1" dirty="0">
                <a:solidFill>
                  <a:schemeClr val="accent2">
                    <a:lumMod val="60000"/>
                    <a:lumOff val="40000"/>
                  </a:schemeClr>
                </a:solidFill>
                <a:latin typeface="+mn-lt"/>
                <a:ea typeface="+mn-ea"/>
                <a:cs typeface="+mn-cs"/>
              </a:rPr>
              <a:t>GEREKEN HAZIRLIKLAR</a:t>
            </a:r>
            <a:endParaRPr lang="en-US" sz="1800" b="1" dirty="0">
              <a:solidFill>
                <a:schemeClr val="accent2">
                  <a:lumMod val="60000"/>
                  <a:lumOff val="40000"/>
                </a:schemeClr>
              </a:solidFill>
              <a:latin typeface="+mn-lt"/>
              <a:ea typeface="+mn-ea"/>
              <a:cs typeface="+mn-cs"/>
            </a:endParaRPr>
          </a:p>
        </p:txBody>
      </p:sp>
      <p:sp>
        <p:nvSpPr>
          <p:cNvPr id="64" name="Sağ Ok 63"/>
          <p:cNvSpPr/>
          <p:nvPr/>
        </p:nvSpPr>
        <p:spPr>
          <a:xfrm rot="12136978">
            <a:off x="1165287" y="4230999"/>
            <a:ext cx="612936" cy="227502"/>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4" name="Oval 73">
            <a:hlinkClick r:id="" action="ppaction://noaction"/>
          </p:cNvPr>
          <p:cNvSpPr>
            <a:spLocks/>
          </p:cNvSpPr>
          <p:nvPr/>
        </p:nvSpPr>
        <p:spPr>
          <a:xfrm>
            <a:off x="2103013" y="4311350"/>
            <a:ext cx="731520" cy="731520"/>
          </a:xfrm>
          <a:prstGeom prst="ellipse">
            <a:avLst/>
          </a:prstGeom>
          <a:solidFill>
            <a:srgbClr val="7A4A78"/>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1" name="Metin kutusu 60"/>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1600742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a:t>Yenilenen </a:t>
            </a:r>
            <a:r>
              <a:rPr lang="tr-TR" sz="4000" b="1" dirty="0" err="1"/>
              <a:t>Müfredatlarda</a:t>
            </a:r>
            <a:r>
              <a:rPr lang="tr-TR" sz="4000" b="1" dirty="0"/>
              <a:t> Değerler ve </a:t>
            </a:r>
            <a:r>
              <a:rPr lang="tr-TR" sz="4000" b="1" dirty="0" smtClean="0"/>
              <a:t/>
            </a:r>
            <a:br>
              <a:rPr lang="tr-TR" sz="4000" b="1" dirty="0" smtClean="0"/>
            </a:br>
            <a:r>
              <a:rPr lang="tr-TR" sz="4000" b="1" dirty="0" smtClean="0"/>
              <a:t>Değerlere İlişkin Tutum </a:t>
            </a:r>
            <a:r>
              <a:rPr lang="tr-TR" sz="4000" b="1" dirty="0"/>
              <a:t>ve Davranışlar</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9" b="4733"/>
          <a:stretch/>
        </p:blipFill>
        <p:spPr bwMode="auto">
          <a:xfrm>
            <a:off x="180972" y="1271588"/>
            <a:ext cx="11896727" cy="76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983" y="2038350"/>
            <a:ext cx="1189672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0293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a:t>Yenilenen </a:t>
            </a:r>
            <a:r>
              <a:rPr lang="tr-TR" sz="4000" b="1" dirty="0" err="1"/>
              <a:t>Müfredatlarda</a:t>
            </a:r>
            <a:r>
              <a:rPr lang="tr-TR" sz="4000" b="1" dirty="0"/>
              <a:t> Değerler ve </a:t>
            </a:r>
            <a:r>
              <a:rPr lang="tr-TR" sz="4000" b="1" dirty="0" smtClean="0"/>
              <a:t/>
            </a:r>
            <a:br>
              <a:rPr lang="tr-TR" sz="4000" b="1" dirty="0" smtClean="0"/>
            </a:br>
            <a:r>
              <a:rPr lang="tr-TR" sz="4000" b="1" dirty="0" smtClean="0"/>
              <a:t>Değerlere İlişkin Tutum </a:t>
            </a:r>
            <a:r>
              <a:rPr lang="tr-TR" sz="4000" b="1" dirty="0"/>
              <a:t>ve Davranışlar</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9" b="4733"/>
          <a:stretch/>
        </p:blipFill>
        <p:spPr bwMode="auto">
          <a:xfrm>
            <a:off x="180972" y="1271588"/>
            <a:ext cx="11896727" cy="76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981" y="2038350"/>
            <a:ext cx="11896727" cy="4632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9907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a:t>Yenilenen </a:t>
            </a:r>
            <a:r>
              <a:rPr lang="tr-TR" sz="4000" b="1" dirty="0" err="1"/>
              <a:t>Müfredatlarda</a:t>
            </a:r>
            <a:r>
              <a:rPr lang="tr-TR" sz="4000" b="1" dirty="0"/>
              <a:t> Değerler ve </a:t>
            </a:r>
            <a:r>
              <a:rPr lang="tr-TR" sz="4000" b="1" dirty="0" smtClean="0"/>
              <a:t/>
            </a:r>
            <a:br>
              <a:rPr lang="tr-TR" sz="4000" b="1" dirty="0" smtClean="0"/>
            </a:br>
            <a:r>
              <a:rPr lang="tr-TR" sz="4000" b="1" dirty="0" smtClean="0"/>
              <a:t>Değerlere İlişkin Tutum </a:t>
            </a:r>
            <a:r>
              <a:rPr lang="tr-TR" sz="4000" b="1" dirty="0"/>
              <a:t>ve Davranışlar</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9" b="4733"/>
          <a:stretch/>
        </p:blipFill>
        <p:spPr bwMode="auto">
          <a:xfrm>
            <a:off x="180972" y="1271588"/>
            <a:ext cx="11896727" cy="76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981" y="2038350"/>
            <a:ext cx="11896727" cy="4662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41779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3600" b="1" dirty="0"/>
              <a:t>Yenilenen </a:t>
            </a:r>
            <a:r>
              <a:rPr lang="tr-TR" sz="3600" b="1" dirty="0" err="1"/>
              <a:t>Müfredatlarla</a:t>
            </a:r>
            <a:r>
              <a:rPr lang="tr-TR" sz="3600" b="1" dirty="0"/>
              <a:t> Öğrencilere Kazandırılması Hedeflenen Yeterlik </a:t>
            </a:r>
            <a:r>
              <a:rPr lang="tr-TR" sz="3600" b="1" dirty="0" smtClean="0"/>
              <a:t>ve Becerilere </a:t>
            </a:r>
            <a:r>
              <a:rPr lang="tr-TR" sz="3600" b="1" dirty="0"/>
              <a:t>İlişkin Bilgi, Beceri ve Tutumlar</a:t>
            </a:r>
            <a:endParaRPr lang="en-US" sz="36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214047"/>
            <a:ext cx="12192000" cy="5306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3600" b="1" smtClean="0"/>
              <a:t>Yenilenen Müfredatlarla Öğrencilere Kazandırılması Hedeflenen Yeterlik ve Becerilere İlişkin Bilgi, Beceri ve Tutumlar</a:t>
            </a:r>
            <a:endParaRPr lang="en-US" sz="3600" b="1" dirty="0">
              <a:solidFill>
                <a:srgbClr val="EAEAEA"/>
              </a:solidFill>
            </a:endParaRPr>
          </a:p>
        </p:txBody>
      </p:sp>
      <p:sp>
        <p:nvSpPr>
          <p:cNvPr id="2" name="Dikdörtgen 1"/>
          <p:cNvSpPr/>
          <p:nvPr/>
        </p:nvSpPr>
        <p:spPr>
          <a:xfrm>
            <a:off x="359764" y="1214047"/>
            <a:ext cx="11512446" cy="3970318"/>
          </a:xfrm>
          <a:prstGeom prst="rect">
            <a:avLst/>
          </a:prstGeom>
        </p:spPr>
        <p:txBody>
          <a:bodyPr wrap="square">
            <a:spAutoFit/>
          </a:bodyPr>
          <a:lstStyle/>
          <a:p>
            <a:pPr marL="514350" indent="-514350">
              <a:buAutoNum type="arabicParenR"/>
            </a:pPr>
            <a:r>
              <a:rPr lang="tr-TR" sz="2800" b="1" dirty="0" smtClean="0"/>
              <a:t>Ana </a:t>
            </a:r>
            <a:r>
              <a:rPr lang="tr-TR" sz="2800" b="1" dirty="0"/>
              <a:t>dilde </a:t>
            </a:r>
            <a:r>
              <a:rPr lang="tr-TR" sz="2800" b="1" dirty="0" smtClean="0"/>
              <a:t>İletişim</a:t>
            </a:r>
          </a:p>
          <a:p>
            <a:endParaRPr lang="tr-TR" sz="2800" b="1" dirty="0"/>
          </a:p>
          <a:p>
            <a:pPr marL="457200" indent="-457200">
              <a:buFont typeface="Arial" pitchFamily="34" charset="0"/>
              <a:buChar char="•"/>
            </a:pPr>
            <a:r>
              <a:rPr lang="tr-TR" sz="2800" dirty="0" smtClean="0"/>
              <a:t>Yazılı</a:t>
            </a:r>
            <a:r>
              <a:rPr lang="tr-TR" sz="2800" dirty="0"/>
              <a:t>, sözlü ve sözlü olmayan iletişim araçlarını kullanarak etkili şekilde </a:t>
            </a:r>
            <a:r>
              <a:rPr lang="tr-TR" sz="2800" dirty="0" smtClean="0"/>
              <a:t>iletişim kurma.</a:t>
            </a:r>
            <a:endParaRPr lang="tr-TR" sz="2800" dirty="0"/>
          </a:p>
          <a:p>
            <a:pPr marL="457200" indent="-457200">
              <a:buFont typeface="Arial" pitchFamily="34" charset="0"/>
              <a:buChar char="•"/>
            </a:pPr>
            <a:r>
              <a:rPr lang="tr-TR" sz="2800" dirty="0" smtClean="0"/>
              <a:t>Ortamın </a:t>
            </a:r>
            <a:r>
              <a:rPr lang="tr-TR" sz="2800" dirty="0"/>
              <a:t>gereklilikleri doğrultusunda iletişim kurma</a:t>
            </a:r>
            <a:r>
              <a:rPr lang="tr-TR" sz="2800" dirty="0" smtClean="0"/>
              <a:t>.</a:t>
            </a:r>
            <a:endParaRPr lang="tr-TR" sz="2800" dirty="0"/>
          </a:p>
          <a:p>
            <a:pPr marL="457200" indent="-457200">
              <a:buFont typeface="Arial" pitchFamily="34" charset="0"/>
              <a:buChar char="•"/>
            </a:pPr>
            <a:r>
              <a:rPr lang="tr-TR" sz="2800" dirty="0" smtClean="0"/>
              <a:t>Duygu</a:t>
            </a:r>
            <a:r>
              <a:rPr lang="tr-TR" sz="2800" dirty="0"/>
              <a:t>, düşünce ve görüşlerini sözlü ve yazılı olarak ortama uygun ve ikna </a:t>
            </a:r>
            <a:r>
              <a:rPr lang="tr-TR" sz="2800" dirty="0" smtClean="0"/>
              <a:t>edici şekilde </a:t>
            </a:r>
            <a:r>
              <a:rPr lang="tr-TR" sz="2800" dirty="0"/>
              <a:t>ifade etme</a:t>
            </a:r>
            <a:r>
              <a:rPr lang="tr-TR" sz="2800" dirty="0" smtClean="0"/>
              <a:t>.</a:t>
            </a:r>
            <a:endParaRPr lang="tr-TR" sz="2800" dirty="0"/>
          </a:p>
          <a:p>
            <a:pPr marL="457200" indent="-457200">
              <a:buFont typeface="Arial" pitchFamily="34" charset="0"/>
              <a:buChar char="•"/>
            </a:pPr>
            <a:r>
              <a:rPr lang="tr-TR" sz="2800" dirty="0" smtClean="0"/>
              <a:t>Dil </a:t>
            </a:r>
            <a:r>
              <a:rPr lang="tr-TR" sz="2800" dirty="0"/>
              <a:t>becerilerini olumlu ve sosyal olarak sorumlu/sağduyulu şekilde kullanma.</a:t>
            </a:r>
          </a:p>
        </p:txBody>
      </p:sp>
    </p:spTree>
    <p:extLst>
      <p:ext uri="{BB962C8B-B14F-4D97-AF65-F5344CB8AC3E}">
        <p14:creationId xmlns:p14="http://schemas.microsoft.com/office/powerpoint/2010/main" val="30261240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3600" b="1" dirty="0"/>
              <a:t>Yenilenen </a:t>
            </a:r>
            <a:r>
              <a:rPr lang="tr-TR" sz="3600" b="1" dirty="0" err="1"/>
              <a:t>Müfredatlarla</a:t>
            </a:r>
            <a:r>
              <a:rPr lang="tr-TR" sz="3600" b="1" dirty="0"/>
              <a:t> Öğrencilere Kazandırılması Hedeflenen Yeterlik </a:t>
            </a:r>
            <a:r>
              <a:rPr lang="tr-TR" sz="3600" b="1" dirty="0" smtClean="0"/>
              <a:t>ve Becerilere </a:t>
            </a:r>
            <a:r>
              <a:rPr lang="tr-TR" sz="3600" b="1" dirty="0"/>
              <a:t>İlişkin Bilgi, Beceri ve Tutumlar</a:t>
            </a:r>
            <a:endParaRPr lang="en-US" sz="36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214047"/>
            <a:ext cx="12192000" cy="5306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3600" b="1" smtClean="0"/>
              <a:t>Yenilenen Müfredatlarla Öğrencilere Kazandırılması Hedeflenen Yeterlik ve Becerilere İlişkin Bilgi, Beceri ve Tutumlar</a:t>
            </a:r>
            <a:endParaRPr lang="en-US" sz="3600" b="1" dirty="0">
              <a:solidFill>
                <a:srgbClr val="EAEAEA"/>
              </a:solidFill>
            </a:endParaRPr>
          </a:p>
        </p:txBody>
      </p:sp>
      <p:sp>
        <p:nvSpPr>
          <p:cNvPr id="2" name="Dikdörtgen 1"/>
          <p:cNvSpPr/>
          <p:nvPr/>
        </p:nvSpPr>
        <p:spPr>
          <a:xfrm>
            <a:off x="359764" y="1214047"/>
            <a:ext cx="11512446" cy="4832092"/>
          </a:xfrm>
          <a:prstGeom prst="rect">
            <a:avLst/>
          </a:prstGeom>
        </p:spPr>
        <p:txBody>
          <a:bodyPr wrap="square">
            <a:spAutoFit/>
          </a:bodyPr>
          <a:lstStyle/>
          <a:p>
            <a:r>
              <a:rPr lang="tr-TR" sz="2800" b="1" dirty="0"/>
              <a:t>2) Yabancı dillerde </a:t>
            </a:r>
            <a:r>
              <a:rPr lang="tr-TR" sz="2800" b="1" dirty="0" smtClean="0"/>
              <a:t>iletişim</a:t>
            </a:r>
          </a:p>
          <a:p>
            <a:endParaRPr lang="tr-TR" sz="2800" b="1" dirty="0"/>
          </a:p>
          <a:p>
            <a:pPr marL="457200" indent="-457200">
              <a:buFont typeface="Arial" pitchFamily="34" charset="0"/>
              <a:buChar char="•"/>
            </a:pPr>
            <a:r>
              <a:rPr lang="tr-TR" sz="2800" dirty="0" smtClean="0"/>
              <a:t>Toplumsal </a:t>
            </a:r>
            <a:r>
              <a:rPr lang="tr-TR" sz="2800" dirty="0"/>
              <a:t>gelenekleri, kültürel ögeleri, dil çeşitliliğini fark etme ve takdir etme.</a:t>
            </a:r>
          </a:p>
          <a:p>
            <a:pPr marL="457200" indent="-457200">
              <a:buFont typeface="Arial" pitchFamily="34" charset="0"/>
              <a:buChar char="•"/>
            </a:pPr>
            <a:r>
              <a:rPr lang="tr-TR" sz="2800" dirty="0" smtClean="0"/>
              <a:t>Sözlü </a:t>
            </a:r>
            <a:r>
              <a:rPr lang="tr-TR" sz="2800" dirty="0"/>
              <a:t>ve yazılı mesajları anlama.</a:t>
            </a:r>
          </a:p>
          <a:p>
            <a:pPr marL="457200" indent="-457200">
              <a:buFont typeface="Arial" pitchFamily="34" charset="0"/>
              <a:buChar char="•"/>
            </a:pPr>
            <a:r>
              <a:rPr lang="tr-TR" sz="2800" dirty="0" smtClean="0"/>
              <a:t>İhtiyaçları </a:t>
            </a:r>
            <a:r>
              <a:rPr lang="tr-TR" sz="2800" dirty="0"/>
              <a:t>doğrultusunda metinler okuma, okuduğunu anlama ve metin üretme.</a:t>
            </a:r>
          </a:p>
          <a:p>
            <a:pPr marL="457200" indent="-457200">
              <a:buFont typeface="Arial" pitchFamily="34" charset="0"/>
              <a:buChar char="•"/>
            </a:pPr>
            <a:r>
              <a:rPr lang="tr-TR" sz="2800" dirty="0" smtClean="0"/>
              <a:t>Hayat </a:t>
            </a:r>
            <a:r>
              <a:rPr lang="tr-TR" sz="2800" dirty="0"/>
              <a:t>boyu öğrenmenin parçası olarak resmî olmayan dili (günlük konuşma </a:t>
            </a:r>
            <a:r>
              <a:rPr lang="tr-TR" sz="2800" dirty="0" smtClean="0"/>
              <a:t>dilini) öğrenme</a:t>
            </a:r>
            <a:r>
              <a:rPr lang="tr-TR" sz="2800" dirty="0"/>
              <a:t>.</a:t>
            </a:r>
          </a:p>
          <a:p>
            <a:pPr marL="457200" indent="-457200">
              <a:buFont typeface="Arial" pitchFamily="34" charset="0"/>
              <a:buChar char="•"/>
            </a:pPr>
            <a:r>
              <a:rPr lang="tr-TR" sz="2800" dirty="0" smtClean="0"/>
              <a:t>Kültürel </a:t>
            </a:r>
            <a:r>
              <a:rPr lang="tr-TR" sz="2800" dirty="0"/>
              <a:t>çeşitliliğe saygı duyma.</a:t>
            </a:r>
          </a:p>
          <a:p>
            <a:pPr marL="457200" indent="-457200">
              <a:buFont typeface="Arial" pitchFamily="34" charset="0"/>
              <a:buChar char="•"/>
            </a:pPr>
            <a:r>
              <a:rPr lang="tr-TR" sz="2800" dirty="0" smtClean="0"/>
              <a:t>Dil </a:t>
            </a:r>
            <a:r>
              <a:rPr lang="tr-TR" sz="2800" dirty="0"/>
              <a:t>öğrenmeye ve uluslararası iletişime merak ve ilgi duyma.</a:t>
            </a:r>
          </a:p>
        </p:txBody>
      </p:sp>
    </p:spTree>
    <p:extLst>
      <p:ext uri="{BB962C8B-B14F-4D97-AF65-F5344CB8AC3E}">
        <p14:creationId xmlns:p14="http://schemas.microsoft.com/office/powerpoint/2010/main" val="19990109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3600" b="1" dirty="0"/>
              <a:t>Yenilenen </a:t>
            </a:r>
            <a:r>
              <a:rPr lang="tr-TR" sz="3600" b="1" dirty="0" err="1"/>
              <a:t>Müfredatlarla</a:t>
            </a:r>
            <a:r>
              <a:rPr lang="tr-TR" sz="3600" b="1" dirty="0"/>
              <a:t> Öğrencilere Kazandırılması Hedeflenen Yeterlik </a:t>
            </a:r>
            <a:r>
              <a:rPr lang="tr-TR" sz="3600" b="1" dirty="0" smtClean="0"/>
              <a:t>ve Becerilere </a:t>
            </a:r>
            <a:r>
              <a:rPr lang="tr-TR" sz="3600" b="1" dirty="0"/>
              <a:t>İlişkin Bilgi, Beceri ve Tutumlar</a:t>
            </a:r>
            <a:endParaRPr lang="en-US" sz="36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214047"/>
            <a:ext cx="12192000" cy="5306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3600" b="1" smtClean="0"/>
              <a:t>Yenilenen Müfredatlarla Öğrencilere Kazandırılması Hedeflenen Yeterlik ve Becerilere İlişkin Bilgi, Beceri ve Tutumlar</a:t>
            </a:r>
            <a:endParaRPr lang="en-US" sz="3600" b="1" dirty="0">
              <a:solidFill>
                <a:srgbClr val="EAEAEA"/>
              </a:solidFill>
            </a:endParaRPr>
          </a:p>
        </p:txBody>
      </p:sp>
      <p:sp>
        <p:nvSpPr>
          <p:cNvPr id="2" name="Dikdörtgen 1"/>
          <p:cNvSpPr/>
          <p:nvPr/>
        </p:nvSpPr>
        <p:spPr>
          <a:xfrm>
            <a:off x="359764" y="1214047"/>
            <a:ext cx="11512446" cy="4832092"/>
          </a:xfrm>
          <a:prstGeom prst="rect">
            <a:avLst/>
          </a:prstGeom>
        </p:spPr>
        <p:txBody>
          <a:bodyPr wrap="square">
            <a:spAutoFit/>
          </a:bodyPr>
          <a:lstStyle/>
          <a:p>
            <a:r>
              <a:rPr lang="tr-TR" sz="2800" b="1" dirty="0"/>
              <a:t>3) Matematik </a:t>
            </a:r>
            <a:r>
              <a:rPr lang="tr-TR" sz="2800" b="1" dirty="0" smtClean="0"/>
              <a:t>yeterliği</a:t>
            </a:r>
          </a:p>
          <a:p>
            <a:pPr marL="457200" indent="-457200">
              <a:buFont typeface="Arial" pitchFamily="34" charset="0"/>
              <a:buChar char="•"/>
            </a:pPr>
            <a:endParaRPr lang="tr-TR" sz="2800" b="1" dirty="0"/>
          </a:p>
          <a:p>
            <a:pPr marL="457200" indent="-457200">
              <a:buFont typeface="Arial" pitchFamily="34" charset="0"/>
              <a:buChar char="•"/>
            </a:pPr>
            <a:r>
              <a:rPr lang="tr-TR" sz="2800" dirty="0" smtClean="0"/>
              <a:t>Matematik </a:t>
            </a:r>
            <a:r>
              <a:rPr lang="tr-TR" sz="2800" dirty="0"/>
              <a:t>teorilerini, ölçümleri, temel işlemleri, formülleri, gösterimleri bilme.</a:t>
            </a:r>
          </a:p>
          <a:p>
            <a:pPr marL="457200" indent="-457200">
              <a:buFont typeface="Arial" pitchFamily="34" charset="0"/>
              <a:buChar char="•"/>
            </a:pPr>
            <a:r>
              <a:rPr lang="tr-TR" sz="2800" dirty="0" smtClean="0"/>
              <a:t>Matematik </a:t>
            </a:r>
            <a:r>
              <a:rPr lang="tr-TR" sz="2800" dirty="0"/>
              <a:t>kavram ve terimlerini anlama ve kullanma.</a:t>
            </a:r>
          </a:p>
          <a:p>
            <a:pPr marL="457200" indent="-457200">
              <a:buFont typeface="Arial" pitchFamily="34" charset="0"/>
              <a:buChar char="•"/>
            </a:pPr>
            <a:r>
              <a:rPr lang="tr-TR" sz="2800" dirty="0" smtClean="0"/>
              <a:t>Günlük </a:t>
            </a:r>
            <a:r>
              <a:rPr lang="tr-TR" sz="2800" dirty="0"/>
              <a:t>hayat durumlarında karşılaşılan problemlerin çözümünde </a:t>
            </a:r>
            <a:r>
              <a:rPr lang="tr-TR" sz="2800" dirty="0" smtClean="0"/>
              <a:t>matematiksel düşünme </a:t>
            </a:r>
            <a:r>
              <a:rPr lang="tr-TR" sz="2800" dirty="0"/>
              <a:t>tarzını (mantıksal ve uzamsal düşünme) ve sunumunu (formüller, </a:t>
            </a:r>
            <a:r>
              <a:rPr lang="tr-TR" sz="2800" dirty="0" smtClean="0"/>
              <a:t>modeller, yapılar</a:t>
            </a:r>
            <a:r>
              <a:rPr lang="tr-TR" sz="2800" dirty="0"/>
              <a:t>, grafikler, tablolar) kullanma.</a:t>
            </a:r>
          </a:p>
          <a:p>
            <a:pPr marL="457200" indent="-457200">
              <a:buFont typeface="Arial" pitchFamily="34" charset="0"/>
              <a:buChar char="•"/>
            </a:pPr>
            <a:r>
              <a:rPr lang="tr-TR" sz="2800" dirty="0" smtClean="0"/>
              <a:t>Temel </a:t>
            </a:r>
            <a:r>
              <a:rPr lang="tr-TR" sz="2800" dirty="0"/>
              <a:t>matematik prensiplerini ve işlemlerini günlük durumlarda (evde ve/veya </a:t>
            </a:r>
            <a:r>
              <a:rPr lang="tr-TR" sz="2800" dirty="0" smtClean="0"/>
              <a:t>işte) uygulama</a:t>
            </a:r>
            <a:r>
              <a:rPr lang="tr-TR" sz="2800" dirty="0"/>
              <a:t>.</a:t>
            </a:r>
          </a:p>
          <a:p>
            <a:pPr marL="457200" indent="-457200">
              <a:buFont typeface="Arial" pitchFamily="34" charset="0"/>
              <a:buChar char="•"/>
            </a:pPr>
            <a:r>
              <a:rPr lang="tr-TR" sz="2800" dirty="0" smtClean="0"/>
              <a:t>Matematiğe </a:t>
            </a:r>
            <a:r>
              <a:rPr lang="tr-TR" sz="2800" dirty="0"/>
              <a:t>karşı olumlu tutum geliştirme.</a:t>
            </a:r>
          </a:p>
        </p:txBody>
      </p:sp>
    </p:spTree>
    <p:extLst>
      <p:ext uri="{BB962C8B-B14F-4D97-AF65-F5344CB8AC3E}">
        <p14:creationId xmlns:p14="http://schemas.microsoft.com/office/powerpoint/2010/main" val="39668058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3600" b="1" dirty="0"/>
              <a:t>Yenilenen </a:t>
            </a:r>
            <a:r>
              <a:rPr lang="tr-TR" sz="3600" b="1" dirty="0" err="1"/>
              <a:t>Müfredatlarla</a:t>
            </a:r>
            <a:r>
              <a:rPr lang="tr-TR" sz="3600" b="1" dirty="0"/>
              <a:t> Öğrencilere Kazandırılması Hedeflenen Yeterlik </a:t>
            </a:r>
            <a:r>
              <a:rPr lang="tr-TR" sz="3600" b="1" dirty="0" smtClean="0"/>
              <a:t>ve Becerilere </a:t>
            </a:r>
            <a:r>
              <a:rPr lang="tr-TR" sz="3600" b="1" dirty="0"/>
              <a:t>İlişkin Bilgi, Beceri ve Tutumlar</a:t>
            </a:r>
            <a:endParaRPr lang="en-US" sz="36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214047"/>
            <a:ext cx="12192000" cy="5306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3600" b="1" smtClean="0"/>
              <a:t>Yenilenen Müfredatlarla Öğrencilere Kazandırılması Hedeflenen Yeterlik ve Becerilere İlişkin Bilgi, Beceri ve Tutumlar</a:t>
            </a:r>
            <a:endParaRPr lang="en-US" sz="3600" b="1" dirty="0">
              <a:solidFill>
                <a:srgbClr val="EAEAEA"/>
              </a:solidFill>
            </a:endParaRPr>
          </a:p>
        </p:txBody>
      </p:sp>
      <p:sp>
        <p:nvSpPr>
          <p:cNvPr id="2" name="Dikdörtgen 1"/>
          <p:cNvSpPr/>
          <p:nvPr/>
        </p:nvSpPr>
        <p:spPr>
          <a:xfrm>
            <a:off x="359764" y="1214047"/>
            <a:ext cx="11512446" cy="4832092"/>
          </a:xfrm>
          <a:prstGeom prst="rect">
            <a:avLst/>
          </a:prstGeom>
        </p:spPr>
        <p:txBody>
          <a:bodyPr wrap="square">
            <a:spAutoFit/>
          </a:bodyPr>
          <a:lstStyle/>
          <a:p>
            <a:r>
              <a:rPr lang="tr-TR" sz="2800" b="1" dirty="0"/>
              <a:t>4) Bilim ve teknoloji </a:t>
            </a:r>
            <a:r>
              <a:rPr lang="tr-TR" sz="2800" b="1" dirty="0" smtClean="0"/>
              <a:t>yeterliği</a:t>
            </a:r>
          </a:p>
          <a:p>
            <a:endParaRPr lang="tr-TR" sz="2800" b="1" dirty="0"/>
          </a:p>
          <a:p>
            <a:pPr marL="457200" indent="-457200">
              <a:buFont typeface="Arial" pitchFamily="34" charset="0"/>
              <a:buChar char="•"/>
            </a:pPr>
            <a:r>
              <a:rPr lang="tr-TR" sz="2800" dirty="0" smtClean="0"/>
              <a:t>Doğal </a:t>
            </a:r>
            <a:r>
              <a:rPr lang="tr-TR" sz="2800" dirty="0"/>
              <a:t>hayatı anlamak için sorular sorma ve delile dayalı sonuç çıkarma.</a:t>
            </a:r>
          </a:p>
          <a:p>
            <a:pPr marL="457200" indent="-457200">
              <a:buFont typeface="Arial" pitchFamily="34" charset="0"/>
              <a:buChar char="•"/>
            </a:pPr>
            <a:r>
              <a:rPr lang="tr-TR" sz="2800" dirty="0" smtClean="0"/>
              <a:t>İnsan </a:t>
            </a:r>
            <a:r>
              <a:rPr lang="tr-TR" sz="2800" dirty="0"/>
              <a:t>eylemlerinin sebep olduğu değişimleri kavrama.</a:t>
            </a:r>
          </a:p>
          <a:p>
            <a:pPr marL="457200" indent="-457200">
              <a:buFont typeface="Arial" pitchFamily="34" charset="0"/>
              <a:buChar char="•"/>
            </a:pPr>
            <a:r>
              <a:rPr lang="tr-TR" sz="2800" dirty="0" smtClean="0"/>
              <a:t>Bireysel </a:t>
            </a:r>
            <a:r>
              <a:rPr lang="tr-TR" sz="2800" dirty="0"/>
              <a:t>olarak doğal hayata karşı sorumluluklarını kavrama.</a:t>
            </a:r>
          </a:p>
          <a:p>
            <a:pPr marL="457200" indent="-457200">
              <a:buFont typeface="Arial" pitchFamily="34" charset="0"/>
              <a:buChar char="•"/>
            </a:pPr>
            <a:r>
              <a:rPr lang="tr-TR" sz="2800" dirty="0" smtClean="0"/>
              <a:t>Doğal </a:t>
            </a:r>
            <a:r>
              <a:rPr lang="tr-TR" sz="2800" dirty="0"/>
              <a:t>hayata ilişkin temel prensipleri, temel bilimsel kavramları, </a:t>
            </a:r>
            <a:r>
              <a:rPr lang="tr-TR" sz="2800" dirty="0" smtClean="0"/>
              <a:t>metotları, teknolojiyi</a:t>
            </a:r>
            <a:r>
              <a:rPr lang="tr-TR" sz="2800" dirty="0"/>
              <a:t>, teknolojik ürünleri ve işlemleri bilme.</a:t>
            </a:r>
          </a:p>
          <a:p>
            <a:pPr marL="457200" indent="-457200">
              <a:buFont typeface="Arial" pitchFamily="34" charset="0"/>
              <a:buChar char="•"/>
            </a:pPr>
            <a:r>
              <a:rPr lang="tr-TR" sz="2800" dirty="0" smtClean="0"/>
              <a:t>Bilim </a:t>
            </a:r>
            <a:r>
              <a:rPr lang="tr-TR" sz="2800" dirty="0"/>
              <a:t>ve teknolojinin doğal hayat üzerindeki etkisini kavrama.</a:t>
            </a:r>
          </a:p>
          <a:p>
            <a:pPr marL="457200" indent="-457200">
              <a:buFont typeface="Arial" pitchFamily="34" charset="0"/>
              <a:buChar char="•"/>
            </a:pPr>
            <a:r>
              <a:rPr lang="tr-TR" sz="2800" dirty="0" smtClean="0"/>
              <a:t>Bilimsel </a:t>
            </a:r>
            <a:r>
              <a:rPr lang="tr-TR" sz="2800" dirty="0"/>
              <a:t>sorgulamanın özelliklerini kavrama.</a:t>
            </a:r>
          </a:p>
          <a:p>
            <a:pPr marL="457200" indent="-457200">
              <a:buFont typeface="Arial" pitchFamily="34" charset="0"/>
              <a:buChar char="•"/>
            </a:pPr>
            <a:r>
              <a:rPr lang="tr-TR" sz="2800" dirty="0" smtClean="0"/>
              <a:t>Sebep </a:t>
            </a:r>
            <a:r>
              <a:rPr lang="tr-TR" sz="2800" dirty="0"/>
              <a:t>sonuç ilişkisi kurma.</a:t>
            </a:r>
          </a:p>
          <a:p>
            <a:pPr marL="457200" indent="-457200">
              <a:buFont typeface="Arial" pitchFamily="34" charset="0"/>
              <a:buChar char="•"/>
            </a:pPr>
            <a:r>
              <a:rPr lang="tr-TR" sz="2800" dirty="0" smtClean="0"/>
              <a:t>Etik </a:t>
            </a:r>
            <a:r>
              <a:rPr lang="tr-TR" sz="2800" dirty="0"/>
              <a:t>ve güvenlikle ilgili konular hakkında bilgi sahibi olma.</a:t>
            </a:r>
          </a:p>
        </p:txBody>
      </p:sp>
    </p:spTree>
    <p:extLst>
      <p:ext uri="{BB962C8B-B14F-4D97-AF65-F5344CB8AC3E}">
        <p14:creationId xmlns:p14="http://schemas.microsoft.com/office/powerpoint/2010/main" val="31612715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3600" b="1" dirty="0"/>
              <a:t>Yenilenen </a:t>
            </a:r>
            <a:r>
              <a:rPr lang="tr-TR" sz="3600" b="1" dirty="0" err="1"/>
              <a:t>Müfredatlarla</a:t>
            </a:r>
            <a:r>
              <a:rPr lang="tr-TR" sz="3600" b="1" dirty="0"/>
              <a:t> Öğrencilere Kazandırılması Hedeflenen Yeterlik </a:t>
            </a:r>
            <a:r>
              <a:rPr lang="tr-TR" sz="3600" b="1" dirty="0" smtClean="0"/>
              <a:t>ve Becerilere </a:t>
            </a:r>
            <a:r>
              <a:rPr lang="tr-TR" sz="3600" b="1" dirty="0"/>
              <a:t>İlişkin Bilgi, Beceri ve Tutumlar</a:t>
            </a:r>
            <a:endParaRPr lang="en-US" sz="36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214047"/>
            <a:ext cx="12192000" cy="5306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3600" b="1" smtClean="0"/>
              <a:t>Yenilenen Müfredatlarla Öğrencilere Kazandırılması Hedeflenen Yeterlik ve Becerilere İlişkin Bilgi, Beceri ve Tutumlar</a:t>
            </a:r>
            <a:endParaRPr lang="en-US" sz="3600" b="1" dirty="0">
              <a:solidFill>
                <a:srgbClr val="EAEAEA"/>
              </a:solidFill>
            </a:endParaRPr>
          </a:p>
        </p:txBody>
      </p:sp>
      <p:sp>
        <p:nvSpPr>
          <p:cNvPr id="2" name="Dikdörtgen 1"/>
          <p:cNvSpPr/>
          <p:nvPr/>
        </p:nvSpPr>
        <p:spPr>
          <a:xfrm>
            <a:off x="359764" y="1214047"/>
            <a:ext cx="11512446" cy="4401205"/>
          </a:xfrm>
          <a:prstGeom prst="rect">
            <a:avLst/>
          </a:prstGeom>
        </p:spPr>
        <p:txBody>
          <a:bodyPr wrap="square">
            <a:spAutoFit/>
          </a:bodyPr>
          <a:lstStyle/>
          <a:p>
            <a:r>
              <a:rPr lang="tr-TR" sz="2800" b="1" dirty="0"/>
              <a:t>5) Dijital </a:t>
            </a:r>
            <a:r>
              <a:rPr lang="tr-TR" sz="2800" b="1" dirty="0" smtClean="0"/>
              <a:t>yeterlik</a:t>
            </a:r>
          </a:p>
          <a:p>
            <a:endParaRPr lang="tr-TR" sz="2800" b="1" dirty="0"/>
          </a:p>
          <a:p>
            <a:pPr marL="457200" indent="-457200">
              <a:buFont typeface="Arial" pitchFamily="34" charset="0"/>
              <a:buChar char="•"/>
            </a:pPr>
            <a:r>
              <a:rPr lang="tr-TR" sz="2800" dirty="0" smtClean="0"/>
              <a:t>Bilgi </a:t>
            </a:r>
            <a:r>
              <a:rPr lang="tr-TR" sz="2800" dirty="0"/>
              <a:t>çağı teknolojilerinin yapısını, günlük hayat durumlarındaki (kişisel, sosyal ve </a:t>
            </a:r>
            <a:r>
              <a:rPr lang="tr-TR" sz="2800" dirty="0" smtClean="0"/>
              <a:t>iş hayatında</a:t>
            </a:r>
            <a:r>
              <a:rPr lang="tr-TR" sz="2800" dirty="0"/>
              <a:t>) rolünü ve sağladığı fırsatları kavrama.</a:t>
            </a:r>
          </a:p>
          <a:p>
            <a:pPr marL="457200" indent="-457200">
              <a:buFont typeface="Arial" pitchFamily="34" charset="0"/>
              <a:buChar char="•"/>
            </a:pPr>
            <a:r>
              <a:rPr lang="tr-TR" sz="2800" dirty="0" smtClean="0"/>
              <a:t>Temel </a:t>
            </a:r>
            <a:r>
              <a:rPr lang="tr-TR" sz="2800" dirty="0"/>
              <a:t>bilgisayar uygulamalarını (</a:t>
            </a:r>
            <a:r>
              <a:rPr lang="tr-TR" sz="2800" dirty="0" err="1"/>
              <a:t>word</a:t>
            </a:r>
            <a:r>
              <a:rPr lang="tr-TR" sz="2800" dirty="0"/>
              <a:t> işlemcisi, veri tabanları, bilgi depolama </a:t>
            </a:r>
            <a:r>
              <a:rPr lang="tr-TR" sz="2800" dirty="0" smtClean="0"/>
              <a:t>ve yönetme </a:t>
            </a:r>
            <a:r>
              <a:rPr lang="tr-TR" sz="2800" dirty="0"/>
              <a:t>vb.) kavrama.</a:t>
            </a:r>
          </a:p>
          <a:p>
            <a:pPr marL="457200" indent="-457200">
              <a:buFont typeface="Arial" pitchFamily="34" charset="0"/>
              <a:buChar char="•"/>
            </a:pPr>
            <a:r>
              <a:rPr lang="tr-TR" sz="2800" dirty="0" smtClean="0"/>
              <a:t>İş</a:t>
            </a:r>
            <a:r>
              <a:rPr lang="tr-TR" sz="2800" dirty="0"/>
              <a:t>, bilgi paylaşımı, öğrenme ve araştırma, boş zamanlarını nitelikli bir </a:t>
            </a:r>
            <a:r>
              <a:rPr lang="tr-TR" sz="2800" dirty="0" smtClean="0"/>
              <a:t>biçimde geçirmek </a:t>
            </a:r>
            <a:r>
              <a:rPr lang="tr-TR" sz="2800" dirty="0"/>
              <a:t>için İnternet ve elektronik medyanın (e-posta, İnternet araçları) </a:t>
            </a:r>
            <a:r>
              <a:rPr lang="tr-TR" sz="2800" dirty="0" smtClean="0"/>
              <a:t>fırsatlarını ve </a:t>
            </a:r>
            <a:r>
              <a:rPr lang="tr-TR" sz="2800" dirty="0"/>
              <a:t>potansiyel risklerini kavrama.</a:t>
            </a:r>
          </a:p>
          <a:p>
            <a:pPr marL="457200" indent="-457200">
              <a:buFont typeface="Arial" pitchFamily="34" charset="0"/>
              <a:buChar char="•"/>
            </a:pPr>
            <a:r>
              <a:rPr lang="tr-TR" sz="2800" dirty="0" smtClean="0"/>
              <a:t>Mevcut </a:t>
            </a:r>
            <a:r>
              <a:rPr lang="tr-TR" sz="2800" dirty="0"/>
              <a:t>bilginin ve bilgi kaynaklarının güvenilirliğini sorgulama</a:t>
            </a:r>
            <a:r>
              <a:rPr lang="tr-TR" sz="2800" dirty="0" smtClean="0"/>
              <a:t>.</a:t>
            </a:r>
            <a:endParaRPr lang="tr-TR" sz="2800" dirty="0"/>
          </a:p>
        </p:txBody>
      </p:sp>
    </p:spTree>
    <p:extLst>
      <p:ext uri="{BB962C8B-B14F-4D97-AF65-F5344CB8AC3E}">
        <p14:creationId xmlns:p14="http://schemas.microsoft.com/office/powerpoint/2010/main" val="15099218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3600" b="1" dirty="0"/>
              <a:t>Yenilenen </a:t>
            </a:r>
            <a:r>
              <a:rPr lang="tr-TR" sz="3600" b="1" dirty="0" err="1"/>
              <a:t>Müfredatlarla</a:t>
            </a:r>
            <a:r>
              <a:rPr lang="tr-TR" sz="3600" b="1" dirty="0"/>
              <a:t> Öğrencilere Kazandırılması Hedeflenen Yeterlik </a:t>
            </a:r>
            <a:r>
              <a:rPr lang="tr-TR" sz="3600" b="1" dirty="0" smtClean="0"/>
              <a:t>ve Becerilere </a:t>
            </a:r>
            <a:r>
              <a:rPr lang="tr-TR" sz="3600" b="1" dirty="0"/>
              <a:t>İlişkin Bilgi, Beceri ve Tutumlar</a:t>
            </a:r>
            <a:endParaRPr lang="en-US" sz="36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214047"/>
            <a:ext cx="12192000" cy="5306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3600" b="1" smtClean="0"/>
              <a:t>Yenilenen Müfredatlarla Öğrencilere Kazandırılması Hedeflenen Yeterlik ve Becerilere İlişkin Bilgi, Beceri ve Tutumlar</a:t>
            </a:r>
            <a:endParaRPr lang="en-US" sz="3600" b="1" dirty="0">
              <a:solidFill>
                <a:srgbClr val="EAEAEA"/>
              </a:solidFill>
            </a:endParaRPr>
          </a:p>
        </p:txBody>
      </p:sp>
      <p:sp>
        <p:nvSpPr>
          <p:cNvPr id="2" name="Dikdörtgen 1"/>
          <p:cNvSpPr/>
          <p:nvPr/>
        </p:nvSpPr>
        <p:spPr>
          <a:xfrm>
            <a:off x="359764" y="1214047"/>
            <a:ext cx="11512446" cy="5262979"/>
          </a:xfrm>
          <a:prstGeom prst="rect">
            <a:avLst/>
          </a:prstGeom>
        </p:spPr>
        <p:txBody>
          <a:bodyPr wrap="square">
            <a:spAutoFit/>
          </a:bodyPr>
          <a:lstStyle/>
          <a:p>
            <a:r>
              <a:rPr lang="tr-TR" sz="2800" b="1" dirty="0"/>
              <a:t>5) Dijital </a:t>
            </a:r>
            <a:r>
              <a:rPr lang="tr-TR" sz="2800" b="1" dirty="0" smtClean="0"/>
              <a:t>yeterlik</a:t>
            </a:r>
          </a:p>
          <a:p>
            <a:endParaRPr lang="tr-TR" sz="2800" b="1" dirty="0"/>
          </a:p>
          <a:p>
            <a:pPr marL="457200" indent="-457200">
              <a:buFont typeface="Arial" pitchFamily="34" charset="0"/>
              <a:buChar char="•"/>
            </a:pPr>
            <a:r>
              <a:rPr lang="tr-TR" sz="2800" dirty="0" smtClean="0"/>
              <a:t>Etkileşimli </a:t>
            </a:r>
            <a:r>
              <a:rPr lang="tr-TR" sz="2800" dirty="0"/>
              <a:t>medyanın kullanımında dikkat edilmesi gereken yasal ve etik </a:t>
            </a:r>
            <a:r>
              <a:rPr lang="tr-TR" sz="2800" dirty="0" smtClean="0"/>
              <a:t>prensipleri kavrama </a:t>
            </a:r>
            <a:r>
              <a:rPr lang="tr-TR" sz="2800" dirty="0"/>
              <a:t>ve etkileşimli medyayı sorumluluk sahibi bir biçimde kullanma.</a:t>
            </a:r>
          </a:p>
          <a:p>
            <a:pPr marL="457200" indent="-457200">
              <a:buFont typeface="Arial" pitchFamily="34" charset="0"/>
              <a:buChar char="•"/>
            </a:pPr>
            <a:r>
              <a:rPr lang="tr-TR" sz="2800" dirty="0" smtClean="0"/>
              <a:t>Bilgiyi </a:t>
            </a:r>
            <a:r>
              <a:rPr lang="tr-TR" sz="2800" dirty="0"/>
              <a:t>araştırma, toplama, </a:t>
            </a:r>
            <a:r>
              <a:rPr lang="tr-TR" sz="2800" dirty="0" err="1"/>
              <a:t>işlemleme</a:t>
            </a:r>
            <a:r>
              <a:rPr lang="tr-TR" sz="2800" dirty="0"/>
              <a:t>, eleştirel ve sistematik şekilde kullanma.</a:t>
            </a:r>
          </a:p>
          <a:p>
            <a:pPr marL="457200" indent="-457200">
              <a:buFont typeface="Arial" pitchFamily="34" charset="0"/>
              <a:buChar char="•"/>
            </a:pPr>
            <a:r>
              <a:rPr lang="tr-TR" sz="2800" dirty="0" smtClean="0"/>
              <a:t>Sunulan </a:t>
            </a:r>
            <a:r>
              <a:rPr lang="tr-TR" sz="2800" dirty="0"/>
              <a:t>bilgilerin güvenilirliğini sorgulama.</a:t>
            </a:r>
          </a:p>
          <a:p>
            <a:pPr marL="457200" indent="-457200">
              <a:buFont typeface="Arial" pitchFamily="34" charset="0"/>
              <a:buChar char="•"/>
            </a:pPr>
            <a:r>
              <a:rPr lang="tr-TR" sz="2800" dirty="0" smtClean="0"/>
              <a:t>Bilgi </a:t>
            </a:r>
            <a:r>
              <a:rPr lang="tr-TR" sz="2800" dirty="0"/>
              <a:t>üretmek, sunmak ve kavramak için gerekli araçları kullanma.</a:t>
            </a:r>
          </a:p>
          <a:p>
            <a:pPr marL="457200" indent="-457200">
              <a:buFont typeface="Arial" pitchFamily="34" charset="0"/>
              <a:buChar char="•"/>
            </a:pPr>
            <a:r>
              <a:rPr lang="tr-TR" sz="2800" dirty="0" smtClean="0"/>
              <a:t>İnternet </a:t>
            </a:r>
            <a:r>
              <a:rPr lang="tr-TR" sz="2800" dirty="0"/>
              <a:t>tabanlı servislere erişme, bunları araştırma ve kullanma.</a:t>
            </a:r>
          </a:p>
          <a:p>
            <a:pPr marL="457200" indent="-457200">
              <a:buFont typeface="Arial" pitchFamily="34" charset="0"/>
              <a:buChar char="•"/>
            </a:pPr>
            <a:r>
              <a:rPr lang="tr-TR" sz="2800" dirty="0" smtClean="0"/>
              <a:t>Bilgi </a:t>
            </a:r>
            <a:r>
              <a:rPr lang="tr-TR" sz="2800" dirty="0"/>
              <a:t>çağı teknolojilerini kültürel, sosyal ve/veya profesyonel amaçlarla kullanma.</a:t>
            </a:r>
          </a:p>
        </p:txBody>
      </p:sp>
    </p:spTree>
    <p:extLst>
      <p:ext uri="{BB962C8B-B14F-4D97-AF65-F5344CB8AC3E}">
        <p14:creationId xmlns:p14="http://schemas.microsoft.com/office/powerpoint/2010/main" val="25579551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3600" b="1" dirty="0"/>
              <a:t>Yenilenen </a:t>
            </a:r>
            <a:r>
              <a:rPr lang="tr-TR" sz="3600" b="1" dirty="0" err="1"/>
              <a:t>Müfredatlarla</a:t>
            </a:r>
            <a:r>
              <a:rPr lang="tr-TR" sz="3600" b="1" dirty="0"/>
              <a:t> Öğrencilere Kazandırılması Hedeflenen Yeterlik </a:t>
            </a:r>
            <a:r>
              <a:rPr lang="tr-TR" sz="3600" b="1" dirty="0" smtClean="0"/>
              <a:t>ve Becerilere </a:t>
            </a:r>
            <a:r>
              <a:rPr lang="tr-TR" sz="3600" b="1" dirty="0"/>
              <a:t>İlişkin Bilgi, Beceri ve Tutumlar</a:t>
            </a:r>
            <a:endParaRPr lang="en-US" sz="36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214047"/>
            <a:ext cx="12192000" cy="5306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3600" b="1" smtClean="0"/>
              <a:t>Yenilenen Müfredatlarla Öğrencilere Kazandırılması Hedeflenen Yeterlik ve Becerilere İlişkin Bilgi, Beceri ve Tutumlar</a:t>
            </a:r>
            <a:endParaRPr lang="en-US" sz="3600" b="1" dirty="0">
              <a:solidFill>
                <a:srgbClr val="EAEAEA"/>
              </a:solidFill>
            </a:endParaRPr>
          </a:p>
        </p:txBody>
      </p:sp>
      <p:sp>
        <p:nvSpPr>
          <p:cNvPr id="2" name="Dikdörtgen 1"/>
          <p:cNvSpPr/>
          <p:nvPr/>
        </p:nvSpPr>
        <p:spPr>
          <a:xfrm>
            <a:off x="359764" y="1214047"/>
            <a:ext cx="11512446" cy="5262979"/>
          </a:xfrm>
          <a:prstGeom prst="rect">
            <a:avLst/>
          </a:prstGeom>
        </p:spPr>
        <p:txBody>
          <a:bodyPr wrap="square">
            <a:spAutoFit/>
          </a:bodyPr>
          <a:lstStyle/>
          <a:p>
            <a:r>
              <a:rPr lang="tr-TR" sz="2800" b="1" dirty="0"/>
              <a:t>6) Öğrenmeyi </a:t>
            </a:r>
            <a:r>
              <a:rPr lang="tr-TR" sz="2800" b="1" dirty="0" smtClean="0"/>
              <a:t>öğrenme</a:t>
            </a:r>
          </a:p>
          <a:p>
            <a:pPr marL="457200" indent="-457200">
              <a:buFont typeface="Arial" pitchFamily="34" charset="0"/>
              <a:buChar char="•"/>
            </a:pPr>
            <a:endParaRPr lang="tr-TR" sz="2800" b="1" dirty="0"/>
          </a:p>
          <a:p>
            <a:pPr marL="457200" indent="-457200">
              <a:buFont typeface="Arial" pitchFamily="34" charset="0"/>
              <a:buChar char="•"/>
            </a:pPr>
            <a:r>
              <a:rPr lang="tr-TR" sz="2800" dirty="0" smtClean="0"/>
              <a:t>İş </a:t>
            </a:r>
            <a:r>
              <a:rPr lang="tr-TR" sz="2800" dirty="0"/>
              <a:t>ya da kariyer hedefleri için gerekli yeterlik, bilgi, beceri ve nitelikleri bilme.</a:t>
            </a:r>
          </a:p>
          <a:p>
            <a:pPr marL="457200" indent="-457200">
              <a:buFont typeface="Arial" pitchFamily="34" charset="0"/>
              <a:buChar char="•"/>
            </a:pPr>
            <a:r>
              <a:rPr lang="tr-TR" sz="2800" dirty="0" smtClean="0"/>
              <a:t>Kendi </a:t>
            </a:r>
            <a:r>
              <a:rPr lang="tr-TR" sz="2800" dirty="0"/>
              <a:t>öğrenme stratejilerini, güçlü ve zayıf yönlerini bilme.</a:t>
            </a:r>
          </a:p>
          <a:p>
            <a:pPr marL="457200" indent="-457200">
              <a:buFont typeface="Arial" pitchFamily="34" charset="0"/>
              <a:buChar char="•"/>
            </a:pPr>
            <a:r>
              <a:rPr lang="tr-TR" sz="2800" dirty="0" smtClean="0"/>
              <a:t>Eğitim</a:t>
            </a:r>
            <a:r>
              <a:rPr lang="tr-TR" sz="2800" dirty="0"/>
              <a:t>, hizmet içi eğitim, rehberlik, danışmanlık fırsatlarını araştırma.</a:t>
            </a:r>
          </a:p>
          <a:p>
            <a:pPr marL="457200" indent="-457200">
              <a:buFont typeface="Arial" pitchFamily="34" charset="0"/>
              <a:buChar char="•"/>
            </a:pPr>
            <a:r>
              <a:rPr lang="tr-TR" sz="2800" dirty="0" smtClean="0"/>
              <a:t>Daha </a:t>
            </a:r>
            <a:r>
              <a:rPr lang="tr-TR" sz="2800" dirty="0"/>
              <a:t>sonraki öğrenmeler için gerekli okuryazarlık, matematiksel beceri ve </a:t>
            </a:r>
            <a:r>
              <a:rPr lang="tr-TR" sz="2800" dirty="0" smtClean="0"/>
              <a:t>bilgi iletişim </a:t>
            </a:r>
            <a:r>
              <a:rPr lang="tr-TR" sz="2800" dirty="0"/>
              <a:t>teknolojilerini kullanma becerisi edinme ve bunları geliştirme.</a:t>
            </a:r>
          </a:p>
          <a:p>
            <a:pPr marL="457200" indent="-457200">
              <a:buFont typeface="Arial" pitchFamily="34" charset="0"/>
              <a:buChar char="•"/>
            </a:pPr>
            <a:r>
              <a:rPr lang="tr-TR" sz="2800" dirty="0" smtClean="0"/>
              <a:t>Öğrenmeyi </a:t>
            </a:r>
            <a:r>
              <a:rPr lang="tr-TR" sz="2800" dirty="0"/>
              <a:t>ve kariyerini yönetme.</a:t>
            </a:r>
          </a:p>
          <a:p>
            <a:pPr marL="457200" indent="-457200">
              <a:buFont typeface="Arial" pitchFamily="34" charset="0"/>
              <a:buChar char="•"/>
            </a:pPr>
            <a:r>
              <a:rPr lang="tr-TR" sz="2800" dirty="0" smtClean="0"/>
              <a:t>Öz </a:t>
            </a:r>
            <a:r>
              <a:rPr lang="tr-TR" sz="2800" dirty="0"/>
              <a:t>disiplin ve bağımsız çalışma becerileri edinme.</a:t>
            </a:r>
          </a:p>
          <a:p>
            <a:pPr marL="457200" indent="-457200">
              <a:buFont typeface="Arial" pitchFamily="34" charset="0"/>
              <a:buChar char="•"/>
            </a:pPr>
            <a:r>
              <a:rPr lang="tr-TR" sz="2800" dirty="0" smtClean="0"/>
              <a:t>Öğrenme sürecinin bir parçası olarak iş </a:t>
            </a:r>
            <a:r>
              <a:rPr lang="tr-TR" sz="2800" dirty="0" err="1" smtClean="0"/>
              <a:t>birlikli</a:t>
            </a:r>
            <a:r>
              <a:rPr lang="tr-TR" sz="2800" dirty="0" smtClean="0"/>
              <a:t> çalışma, heterojen gruplardan faydalanma, öğrendiklerini paylaşma.</a:t>
            </a:r>
          </a:p>
        </p:txBody>
      </p:sp>
    </p:spTree>
    <p:extLst>
      <p:ext uri="{BB962C8B-B14F-4D97-AF65-F5344CB8AC3E}">
        <p14:creationId xmlns:p14="http://schemas.microsoft.com/office/powerpoint/2010/main" val="3568688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Düz Bağlayıcı 2"/>
          <p:cNvCxnSpPr/>
          <p:nvPr/>
        </p:nvCxnSpPr>
        <p:spPr>
          <a:xfrm>
            <a:off x="442847" y="2698774"/>
            <a:ext cx="11023276" cy="12145"/>
          </a:xfrm>
          <a:prstGeom prst="line">
            <a:avLst/>
          </a:prstGeom>
          <a:ln w="50800">
            <a:solidFill>
              <a:srgbClr val="5858C8"/>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a:xfrm>
            <a:off x="12700" y="244372"/>
            <a:ext cx="12192000" cy="673100"/>
          </a:xfrm>
        </p:spPr>
        <p:txBody>
          <a:bodyPr>
            <a:noAutofit/>
          </a:bodyPr>
          <a:lstStyle/>
          <a:p>
            <a:pPr algn="ctr"/>
            <a:r>
              <a:rPr lang="tr-TR" sz="4000" b="1" dirty="0" smtClean="0">
                <a:solidFill>
                  <a:srgbClr val="EAEAEA"/>
                </a:solidFill>
              </a:rPr>
              <a:t>Müfredatlar Neden Yenilendi?</a:t>
            </a:r>
            <a:r>
              <a:rPr lang="tr-TR" sz="3200" b="1" dirty="0" smtClean="0">
                <a:solidFill>
                  <a:srgbClr val="EAEAEA"/>
                </a:solidFill>
              </a:rPr>
              <a:t/>
            </a:r>
            <a:br>
              <a:rPr lang="tr-TR" sz="3200" b="1" dirty="0" smtClean="0">
                <a:solidFill>
                  <a:srgbClr val="EAEAEA"/>
                </a:solidFill>
              </a:rPr>
            </a:br>
            <a:r>
              <a:rPr lang="tr-TR" sz="3500" b="1" spc="300" dirty="0" smtClean="0">
                <a:solidFill>
                  <a:srgbClr val="EAEAEA"/>
                </a:solidFill>
              </a:rPr>
              <a:t>YENİLEME GEREKÇELERİ</a:t>
            </a:r>
            <a:endParaRPr lang="en-US" sz="3500" b="1" spc="300" dirty="0">
              <a:solidFill>
                <a:srgbClr val="EAEAEA"/>
              </a:solidFill>
            </a:endParaRPr>
          </a:p>
        </p:txBody>
      </p:sp>
      <p:sp>
        <p:nvSpPr>
          <p:cNvPr id="18" name="Text Placeholder 17"/>
          <p:cNvSpPr>
            <a:spLocks noGrp="1"/>
          </p:cNvSpPr>
          <p:nvPr>
            <p:ph type="body" sz="quarter" idx="22"/>
          </p:nvPr>
        </p:nvSpPr>
        <p:spPr>
          <a:xfrm>
            <a:off x="238199" y="4009025"/>
            <a:ext cx="2596896" cy="1226993"/>
          </a:xfrm>
        </p:spPr>
        <p:txBody>
          <a:bodyPr>
            <a:noAutofit/>
          </a:bodyPr>
          <a:lstStyle/>
          <a:p>
            <a:pPr algn="l">
              <a:lnSpc>
                <a:spcPts val="2280"/>
              </a:lnSpc>
              <a:spcBef>
                <a:spcPts val="600"/>
              </a:spcBef>
              <a:spcAft>
                <a:spcPts val="600"/>
              </a:spcAft>
            </a:pPr>
            <a:r>
              <a:rPr lang="tr-TR" sz="1900" b="1" dirty="0" smtClean="0">
                <a:solidFill>
                  <a:schemeClr val="tx1"/>
                </a:solidFill>
              </a:rPr>
              <a:t>Hayata dair ve hayat için; işlevsel, pratik ve değerlerimizle paralel ve onları kapsayan bilgi ve beceriler kazandırmak için…</a:t>
            </a:r>
            <a:endParaRPr lang="tr-TR" sz="1900" b="1" dirty="0">
              <a:solidFill>
                <a:schemeClr val="tx1"/>
              </a:solidFill>
            </a:endParaRPr>
          </a:p>
        </p:txBody>
      </p:sp>
      <p:sp>
        <p:nvSpPr>
          <p:cNvPr id="19" name="Text Placeholder 18"/>
          <p:cNvSpPr>
            <a:spLocks noGrp="1"/>
          </p:cNvSpPr>
          <p:nvPr>
            <p:ph type="body" sz="quarter" idx="23"/>
          </p:nvPr>
        </p:nvSpPr>
        <p:spPr>
          <a:xfrm>
            <a:off x="3254938" y="4030797"/>
            <a:ext cx="2812033" cy="1226993"/>
          </a:xfrm>
        </p:spPr>
        <p:txBody>
          <a:bodyPr>
            <a:noAutofit/>
          </a:bodyPr>
          <a:lstStyle/>
          <a:p>
            <a:pPr algn="l">
              <a:lnSpc>
                <a:spcPts val="2280"/>
              </a:lnSpc>
              <a:spcBef>
                <a:spcPts val="600"/>
              </a:spcBef>
              <a:spcAft>
                <a:spcPts val="600"/>
              </a:spcAft>
            </a:pPr>
            <a:r>
              <a:rPr lang="tr-TR" sz="1900" b="1" dirty="0">
                <a:solidFill>
                  <a:schemeClr val="tx1"/>
                </a:solidFill>
              </a:rPr>
              <a:t>Ulusal ve </a:t>
            </a:r>
            <a:r>
              <a:rPr lang="tr-TR" sz="1900" b="1" dirty="0" smtClean="0">
                <a:solidFill>
                  <a:schemeClr val="tx1"/>
                </a:solidFill>
              </a:rPr>
              <a:t>uluslararası belgelerde </a:t>
            </a:r>
            <a:r>
              <a:rPr lang="tr-TR" sz="1900" b="1" dirty="0">
                <a:solidFill>
                  <a:schemeClr val="tx1"/>
                </a:solidFill>
              </a:rPr>
              <a:t>tanımlanmış </a:t>
            </a:r>
            <a:r>
              <a:rPr lang="tr-TR" sz="1900" b="1" dirty="0" smtClean="0">
                <a:solidFill>
                  <a:schemeClr val="tx1"/>
                </a:solidFill>
              </a:rPr>
              <a:t>yeterlilikleri kazandırmak, PISA ve TIMMS gibi uluslararası  değerlendirme sınavlarında çocuklarımızın eksiklerini giderip desteklemek için</a:t>
            </a:r>
            <a:r>
              <a:rPr lang="tr-TR" sz="1900" b="1" dirty="0">
                <a:solidFill>
                  <a:schemeClr val="tx1"/>
                </a:solidFill>
              </a:rPr>
              <a:t>…</a:t>
            </a:r>
            <a:endParaRPr lang="en-US" sz="1900" b="1" dirty="0">
              <a:solidFill>
                <a:schemeClr val="tx1"/>
              </a:solidFill>
            </a:endParaRPr>
          </a:p>
        </p:txBody>
      </p:sp>
      <p:sp>
        <p:nvSpPr>
          <p:cNvPr id="20" name="Text Placeholder 19"/>
          <p:cNvSpPr>
            <a:spLocks noGrp="1"/>
          </p:cNvSpPr>
          <p:nvPr>
            <p:ph type="body" sz="quarter" idx="24"/>
          </p:nvPr>
        </p:nvSpPr>
        <p:spPr>
          <a:xfrm>
            <a:off x="9416251" y="4030797"/>
            <a:ext cx="2596896" cy="1226993"/>
          </a:xfrm>
        </p:spPr>
        <p:txBody>
          <a:bodyPr>
            <a:noAutofit/>
          </a:bodyPr>
          <a:lstStyle/>
          <a:p>
            <a:pPr algn="l">
              <a:lnSpc>
                <a:spcPts val="2280"/>
              </a:lnSpc>
              <a:spcBef>
                <a:spcPts val="600"/>
              </a:spcBef>
              <a:spcAft>
                <a:spcPts val="600"/>
              </a:spcAft>
            </a:pPr>
            <a:r>
              <a:rPr lang="tr-TR" sz="1900" b="1" dirty="0" smtClean="0">
                <a:solidFill>
                  <a:schemeClr val="tx1"/>
                </a:solidFill>
              </a:rPr>
              <a:t>İnsanımızın ve insanlığın </a:t>
            </a:r>
            <a:r>
              <a:rPr lang="tr-TR" sz="1900" b="1" dirty="0">
                <a:solidFill>
                  <a:schemeClr val="tx1"/>
                </a:solidFill>
              </a:rPr>
              <a:t>ortak </a:t>
            </a:r>
            <a:r>
              <a:rPr lang="tr-TR" sz="1900" b="1" dirty="0" smtClean="0">
                <a:solidFill>
                  <a:schemeClr val="tx1"/>
                </a:solidFill>
              </a:rPr>
              <a:t> değerlerini kazandırmak ve benimsetmek için</a:t>
            </a:r>
            <a:r>
              <a:rPr lang="tr-TR" sz="1900" b="1" dirty="0">
                <a:solidFill>
                  <a:schemeClr val="tx1"/>
                </a:solidFill>
              </a:rPr>
              <a:t>…</a:t>
            </a:r>
            <a:endParaRPr lang="en-US" sz="1900" b="1" dirty="0">
              <a:solidFill>
                <a:schemeClr val="tx1"/>
              </a:solidFill>
            </a:endParaRPr>
          </a:p>
        </p:txBody>
      </p:sp>
      <p:sp>
        <p:nvSpPr>
          <p:cNvPr id="21" name="Text Placeholder 20"/>
          <p:cNvSpPr>
            <a:spLocks noGrp="1"/>
          </p:cNvSpPr>
          <p:nvPr>
            <p:ph type="body" sz="quarter" idx="25"/>
          </p:nvPr>
        </p:nvSpPr>
        <p:spPr>
          <a:xfrm>
            <a:off x="6371336" y="4030797"/>
            <a:ext cx="2836164" cy="1226993"/>
          </a:xfrm>
        </p:spPr>
        <p:txBody>
          <a:bodyPr>
            <a:noAutofit/>
          </a:bodyPr>
          <a:lstStyle/>
          <a:p>
            <a:pPr algn="l">
              <a:lnSpc>
                <a:spcPts val="2280"/>
              </a:lnSpc>
              <a:spcBef>
                <a:spcPts val="600"/>
              </a:spcBef>
              <a:spcAft>
                <a:spcPts val="600"/>
              </a:spcAft>
            </a:pPr>
            <a:r>
              <a:rPr lang="tr-TR" sz="1900" b="1" dirty="0">
                <a:solidFill>
                  <a:schemeClr val="tx1"/>
                </a:solidFill>
              </a:rPr>
              <a:t>Sosyokültürel </a:t>
            </a:r>
            <a:r>
              <a:rPr lang="tr-TR" sz="1900" b="1" dirty="0" smtClean="0">
                <a:solidFill>
                  <a:schemeClr val="tx1"/>
                </a:solidFill>
              </a:rPr>
              <a:t>hayat ile bilim </a:t>
            </a:r>
            <a:r>
              <a:rPr lang="tr-TR" sz="1900" b="1" dirty="0">
                <a:solidFill>
                  <a:schemeClr val="tx1"/>
                </a:solidFill>
              </a:rPr>
              <a:t>ve teknolojideki </a:t>
            </a:r>
            <a:r>
              <a:rPr lang="tr-TR" sz="1900" b="1" dirty="0" smtClean="0">
                <a:solidFill>
                  <a:schemeClr val="tx1"/>
                </a:solidFill>
              </a:rPr>
              <a:t>değişim </a:t>
            </a:r>
            <a:r>
              <a:rPr lang="tr-TR" sz="1900" b="1" dirty="0">
                <a:solidFill>
                  <a:schemeClr val="tx1"/>
                </a:solidFill>
              </a:rPr>
              <a:t>ve gelişmelerin gerekli kıldığı </a:t>
            </a:r>
            <a:r>
              <a:rPr lang="tr-TR" sz="1900" b="1" dirty="0" smtClean="0">
                <a:solidFill>
                  <a:schemeClr val="tx1"/>
                </a:solidFill>
              </a:rPr>
              <a:t>vasıfları kazandırarak millî ve uluslararası düzeylerde varlık gösterebilen donanımlı bireyler yetiştirmek için…</a:t>
            </a:r>
            <a:endParaRPr lang="en-US" sz="1900" b="1" dirty="0">
              <a:solidFill>
                <a:schemeClr val="tx1"/>
              </a:solidFill>
            </a:endParaRPr>
          </a:p>
        </p:txBody>
      </p:sp>
      <p:sp>
        <p:nvSpPr>
          <p:cNvPr id="22" name="Text Placeholder 21"/>
          <p:cNvSpPr>
            <a:spLocks noGrp="1"/>
          </p:cNvSpPr>
          <p:nvPr>
            <p:ph type="body" sz="quarter" idx="26"/>
          </p:nvPr>
        </p:nvSpPr>
        <p:spPr>
          <a:xfrm>
            <a:off x="149299" y="1406398"/>
            <a:ext cx="2596896" cy="2596896"/>
          </a:xfrm>
          <a:solidFill>
            <a:srgbClr val="333399"/>
          </a:solidFill>
        </p:spPr>
        <p:txBody>
          <a:bodyPr>
            <a:normAutofit/>
          </a:bodyPr>
          <a:lstStyle/>
          <a:p>
            <a:pPr>
              <a:lnSpc>
                <a:spcPct val="100000"/>
              </a:lnSpc>
              <a:spcBef>
                <a:spcPts val="1200"/>
              </a:spcBef>
              <a:spcAft>
                <a:spcPts val="1200"/>
              </a:spcAft>
            </a:pPr>
            <a:r>
              <a:rPr lang="tr-TR" sz="9000" dirty="0">
                <a:solidFill>
                  <a:srgbClr val="EAEAEA"/>
                </a:solidFill>
                <a:latin typeface="Cambria" panose="02040503050406030204" pitchFamily="18" charset="0"/>
              </a:rPr>
              <a:t>1</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latin typeface="Cambria" panose="02040503050406030204" pitchFamily="18" charset="0"/>
            </a:endParaRPr>
          </a:p>
        </p:txBody>
      </p:sp>
      <p:sp>
        <p:nvSpPr>
          <p:cNvPr id="23" name="Text Placeholder 22"/>
          <p:cNvSpPr>
            <a:spLocks noGrp="1"/>
          </p:cNvSpPr>
          <p:nvPr>
            <p:ph type="body" sz="quarter" idx="27"/>
          </p:nvPr>
        </p:nvSpPr>
        <p:spPr>
          <a:xfrm>
            <a:off x="3362506" y="1406398"/>
            <a:ext cx="2596896" cy="2596896"/>
          </a:xfrm>
          <a:solidFill>
            <a:srgbClr val="333399"/>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2</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4" name="Text Placeholder 23"/>
          <p:cNvSpPr>
            <a:spLocks noGrp="1"/>
          </p:cNvSpPr>
          <p:nvPr>
            <p:ph type="body" sz="quarter" idx="28"/>
          </p:nvPr>
        </p:nvSpPr>
        <p:spPr>
          <a:xfrm>
            <a:off x="9416251" y="1406398"/>
            <a:ext cx="2596896" cy="2596896"/>
          </a:xfrm>
          <a:solidFill>
            <a:srgbClr val="333399"/>
          </a:solidFill>
        </p:spPr>
        <p:txBody>
          <a:bodyPr>
            <a:normAutofit/>
          </a:bodyPr>
          <a:lstStyle/>
          <a:p>
            <a:pPr>
              <a:lnSpc>
                <a:spcPct val="100000"/>
              </a:lnSpc>
              <a:spcBef>
                <a:spcPts val="1200"/>
              </a:spcBef>
              <a:spcAft>
                <a:spcPts val="1200"/>
              </a:spcAft>
            </a:pPr>
            <a:r>
              <a:rPr lang="tr-TR" sz="9000" dirty="0">
                <a:solidFill>
                  <a:srgbClr val="EAEAEA"/>
                </a:solidFill>
                <a:latin typeface="Cambria" panose="02040503050406030204" pitchFamily="18" charset="0"/>
              </a:rPr>
              <a:t>4</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5" name="Text Placeholder 24"/>
          <p:cNvSpPr>
            <a:spLocks noGrp="1"/>
          </p:cNvSpPr>
          <p:nvPr>
            <p:ph type="body" sz="quarter" idx="29"/>
          </p:nvPr>
        </p:nvSpPr>
        <p:spPr>
          <a:xfrm>
            <a:off x="6423575" y="1406398"/>
            <a:ext cx="2596896" cy="2596896"/>
          </a:xfrm>
          <a:solidFill>
            <a:srgbClr val="333399"/>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3</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14" name="Text Placeholder 13"/>
          <p:cNvSpPr>
            <a:spLocks noGrp="1"/>
          </p:cNvSpPr>
          <p:nvPr>
            <p:ph type="body" sz="quarter" idx="18"/>
          </p:nvPr>
        </p:nvSpPr>
        <p:spPr>
          <a:xfrm>
            <a:off x="161999" y="2612641"/>
            <a:ext cx="2596896" cy="431800"/>
          </a:xfrm>
        </p:spPr>
        <p:txBody>
          <a:bodyPr>
            <a:noAutofit/>
          </a:bodyPr>
          <a:lstStyle/>
          <a:p>
            <a:pPr>
              <a:lnSpc>
                <a:spcPct val="100000"/>
              </a:lnSpc>
              <a:spcBef>
                <a:spcPts val="1200"/>
              </a:spcBef>
              <a:spcAft>
                <a:spcPts val="1200"/>
              </a:spcAft>
            </a:pPr>
            <a:r>
              <a:rPr lang="tr-TR" sz="2900" b="1" dirty="0" smtClean="0">
                <a:solidFill>
                  <a:srgbClr val="EAEAEA"/>
                </a:solidFill>
              </a:rPr>
              <a:t>PRATİK BİLGİ</a:t>
            </a:r>
            <a:endParaRPr lang="en-US" sz="2900" b="1" dirty="0">
              <a:solidFill>
                <a:srgbClr val="EAEAEA"/>
              </a:solidFill>
            </a:endParaRPr>
          </a:p>
        </p:txBody>
      </p:sp>
      <p:sp>
        <p:nvSpPr>
          <p:cNvPr id="15" name="Text Placeholder 14"/>
          <p:cNvSpPr>
            <a:spLocks noGrp="1"/>
          </p:cNvSpPr>
          <p:nvPr>
            <p:ph type="body" sz="quarter" idx="19"/>
          </p:nvPr>
        </p:nvSpPr>
        <p:spPr>
          <a:xfrm>
            <a:off x="3362506" y="2819475"/>
            <a:ext cx="2596896" cy="431800"/>
          </a:xfrm>
        </p:spPr>
        <p:txBody>
          <a:bodyPr vert="horz" lIns="91440" tIns="45720" rIns="91440" bIns="45720" rtlCol="0" anchor="ctr">
            <a:noAutofit/>
          </a:bodyPr>
          <a:lstStyle/>
          <a:p>
            <a:pPr>
              <a:lnSpc>
                <a:spcPct val="100000"/>
              </a:lnSpc>
              <a:spcBef>
                <a:spcPts val="1200"/>
              </a:spcBef>
              <a:spcAft>
                <a:spcPts val="1200"/>
              </a:spcAft>
            </a:pPr>
            <a:r>
              <a:rPr lang="tr-TR" sz="2900" b="1" dirty="0">
                <a:solidFill>
                  <a:srgbClr val="EAEAEA"/>
                </a:solidFill>
              </a:rPr>
              <a:t>BECERİ ve </a:t>
            </a:r>
            <a:r>
              <a:rPr lang="tr-TR" sz="2900" b="1" dirty="0" smtClean="0">
                <a:solidFill>
                  <a:srgbClr val="EAEAEA"/>
                </a:solidFill>
              </a:rPr>
              <a:t>YETKİNLİKLER</a:t>
            </a:r>
            <a:endParaRPr lang="en-US" sz="2900" b="1" dirty="0">
              <a:solidFill>
                <a:srgbClr val="EAEAEA"/>
              </a:solidFill>
            </a:endParaRPr>
          </a:p>
        </p:txBody>
      </p:sp>
      <p:sp>
        <p:nvSpPr>
          <p:cNvPr id="16" name="Text Placeholder 15"/>
          <p:cNvSpPr>
            <a:spLocks noGrp="1"/>
          </p:cNvSpPr>
          <p:nvPr>
            <p:ph type="body" sz="quarter" idx="20"/>
          </p:nvPr>
        </p:nvSpPr>
        <p:spPr>
          <a:xfrm>
            <a:off x="9416251" y="2634413"/>
            <a:ext cx="2596896" cy="431800"/>
          </a:xfrm>
        </p:spPr>
        <p:txBody>
          <a:bodyPr vert="horz" lIns="91440" tIns="45720" rIns="91440" bIns="45720" rtlCol="0" anchor="ctr">
            <a:noAutofit/>
          </a:bodyPr>
          <a:lstStyle/>
          <a:p>
            <a:pPr>
              <a:lnSpc>
                <a:spcPct val="100000"/>
              </a:lnSpc>
              <a:spcBef>
                <a:spcPts val="1200"/>
              </a:spcBef>
              <a:spcAft>
                <a:spcPts val="1200"/>
              </a:spcAft>
            </a:pPr>
            <a:r>
              <a:rPr lang="tr-TR" sz="2900" b="1" dirty="0" smtClean="0">
                <a:solidFill>
                  <a:srgbClr val="EAEAEA"/>
                </a:solidFill>
              </a:rPr>
              <a:t>DEĞERLERİMİZ</a:t>
            </a:r>
            <a:endParaRPr lang="en-US" sz="2900" b="1" dirty="0">
              <a:solidFill>
                <a:srgbClr val="EAEAEA"/>
              </a:solidFill>
            </a:endParaRPr>
          </a:p>
        </p:txBody>
      </p:sp>
      <p:sp>
        <p:nvSpPr>
          <p:cNvPr id="17" name="Text Placeholder 16"/>
          <p:cNvSpPr>
            <a:spLocks noGrp="1"/>
          </p:cNvSpPr>
          <p:nvPr>
            <p:ph type="body" sz="quarter" idx="21"/>
          </p:nvPr>
        </p:nvSpPr>
        <p:spPr>
          <a:xfrm>
            <a:off x="6423575" y="2830361"/>
            <a:ext cx="2596896" cy="431800"/>
          </a:xfrm>
        </p:spPr>
        <p:txBody>
          <a:bodyPr>
            <a:noAutofit/>
          </a:bodyPr>
          <a:lstStyle/>
          <a:p>
            <a:pPr>
              <a:lnSpc>
                <a:spcPct val="100000"/>
              </a:lnSpc>
              <a:spcBef>
                <a:spcPts val="1200"/>
              </a:spcBef>
              <a:spcAft>
                <a:spcPts val="1200"/>
              </a:spcAft>
            </a:pPr>
            <a:r>
              <a:rPr lang="tr-TR" sz="2900" b="1" dirty="0" smtClean="0">
                <a:solidFill>
                  <a:srgbClr val="EAEAEA"/>
                </a:solidFill>
              </a:rPr>
              <a:t>GÜNCEL NİTELİKLER</a:t>
            </a:r>
            <a:endParaRPr lang="en-US" sz="2900" b="1" dirty="0">
              <a:solidFill>
                <a:srgbClr val="EAEAEA"/>
              </a:solidFill>
            </a:endParaRPr>
          </a:p>
        </p:txBody>
      </p:sp>
      <p:sp>
        <p:nvSpPr>
          <p:cNvPr id="2" name="Metin kutusu 1"/>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21870515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3600" b="1" dirty="0"/>
              <a:t>Yenilenen </a:t>
            </a:r>
            <a:r>
              <a:rPr lang="tr-TR" sz="3600" b="1" dirty="0" err="1"/>
              <a:t>Müfredatlarla</a:t>
            </a:r>
            <a:r>
              <a:rPr lang="tr-TR" sz="3600" b="1" dirty="0"/>
              <a:t> Öğrencilere Kazandırılması Hedeflenen Yeterlik </a:t>
            </a:r>
            <a:r>
              <a:rPr lang="tr-TR" sz="3600" b="1" dirty="0" smtClean="0"/>
              <a:t>ve Becerilere </a:t>
            </a:r>
            <a:r>
              <a:rPr lang="tr-TR" sz="3600" b="1" dirty="0"/>
              <a:t>İlişkin Bilgi, Beceri ve Tutumlar</a:t>
            </a:r>
            <a:endParaRPr lang="en-US" sz="36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214047"/>
            <a:ext cx="12192000" cy="5306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3600" b="1" smtClean="0"/>
              <a:t>Yenilenen Müfredatlarla Öğrencilere Kazandırılması Hedeflenen Yeterlik ve Becerilere İlişkin Bilgi, Beceri ve Tutumlar</a:t>
            </a:r>
            <a:endParaRPr lang="en-US" sz="3600" b="1" dirty="0">
              <a:solidFill>
                <a:srgbClr val="EAEAEA"/>
              </a:solidFill>
            </a:endParaRPr>
          </a:p>
        </p:txBody>
      </p:sp>
      <p:sp>
        <p:nvSpPr>
          <p:cNvPr id="2" name="Dikdörtgen 1"/>
          <p:cNvSpPr/>
          <p:nvPr/>
        </p:nvSpPr>
        <p:spPr>
          <a:xfrm>
            <a:off x="359764" y="1214047"/>
            <a:ext cx="11512446" cy="4401205"/>
          </a:xfrm>
          <a:prstGeom prst="rect">
            <a:avLst/>
          </a:prstGeom>
        </p:spPr>
        <p:txBody>
          <a:bodyPr wrap="square">
            <a:spAutoFit/>
          </a:bodyPr>
          <a:lstStyle/>
          <a:p>
            <a:r>
              <a:rPr lang="tr-TR" sz="2800" b="1" dirty="0"/>
              <a:t>6) Öğrenmeyi </a:t>
            </a:r>
            <a:r>
              <a:rPr lang="tr-TR" sz="2800" b="1" dirty="0" smtClean="0"/>
              <a:t>öğrenme</a:t>
            </a:r>
          </a:p>
          <a:p>
            <a:pPr marL="457200" indent="-457200">
              <a:buFont typeface="Arial" pitchFamily="34" charset="0"/>
              <a:buChar char="•"/>
            </a:pPr>
            <a:endParaRPr lang="tr-TR" sz="2800" b="1" dirty="0"/>
          </a:p>
          <a:p>
            <a:pPr marL="457200" indent="-457200">
              <a:buFont typeface="Arial" pitchFamily="34" charset="0"/>
              <a:buChar char="•"/>
            </a:pPr>
            <a:r>
              <a:rPr lang="tr-TR" sz="2800" dirty="0" smtClean="0"/>
              <a:t>Kendi </a:t>
            </a:r>
            <a:r>
              <a:rPr lang="tr-TR" sz="2800" dirty="0"/>
              <a:t>öğrenmesini ve çalışmasını değerlendirme.</a:t>
            </a:r>
          </a:p>
          <a:p>
            <a:pPr marL="457200" indent="-457200">
              <a:buFont typeface="Arial" pitchFamily="34" charset="0"/>
              <a:buChar char="•"/>
            </a:pPr>
            <a:r>
              <a:rPr lang="nn-NO" sz="2800" dirty="0" smtClean="0"/>
              <a:t>Gerek </a:t>
            </a:r>
            <a:r>
              <a:rPr lang="nn-NO" sz="2800" dirty="0"/>
              <a:t>duyduğunda nasihat ve bilgi alma.</a:t>
            </a:r>
          </a:p>
          <a:p>
            <a:pPr marL="457200" indent="-457200">
              <a:buFont typeface="Arial" pitchFamily="34" charset="0"/>
              <a:buChar char="•"/>
            </a:pPr>
            <a:r>
              <a:rPr lang="tr-TR" sz="2800" dirty="0" smtClean="0"/>
              <a:t>Kendisini </a:t>
            </a:r>
            <a:r>
              <a:rPr lang="tr-TR" sz="2800" dirty="0"/>
              <a:t>motive etme ve kendisine güven duyma.</a:t>
            </a:r>
          </a:p>
          <a:p>
            <a:pPr marL="457200" indent="-457200">
              <a:buFont typeface="Arial" pitchFamily="34" charset="0"/>
              <a:buChar char="•"/>
            </a:pPr>
            <a:r>
              <a:rPr lang="tr-TR" sz="2800" dirty="0" smtClean="0"/>
              <a:t>Problem </a:t>
            </a:r>
            <a:r>
              <a:rPr lang="tr-TR" sz="2800" dirty="0"/>
              <a:t>çözme becerisi geliştirme.</a:t>
            </a:r>
          </a:p>
          <a:p>
            <a:pPr marL="457200" indent="-457200">
              <a:buFont typeface="Arial" pitchFamily="34" charset="0"/>
              <a:buChar char="•"/>
            </a:pPr>
            <a:r>
              <a:rPr lang="tr-TR" sz="2800" dirty="0" smtClean="0"/>
              <a:t>Engel </a:t>
            </a:r>
            <a:r>
              <a:rPr lang="tr-TR" sz="2800" dirty="0"/>
              <a:t>ya da değişikliklerle baş edebilme.</a:t>
            </a:r>
          </a:p>
          <a:p>
            <a:pPr marL="457200" indent="-457200">
              <a:buFont typeface="Arial" pitchFamily="34" charset="0"/>
              <a:buChar char="•"/>
            </a:pPr>
            <a:r>
              <a:rPr lang="tr-TR" sz="2800" dirty="0" smtClean="0"/>
              <a:t>Önceki </a:t>
            </a:r>
            <a:r>
              <a:rPr lang="tr-TR" sz="2800" dirty="0"/>
              <a:t>öğrenmelerinden ve deneyimlerinden yararlanma.</a:t>
            </a:r>
          </a:p>
          <a:p>
            <a:pPr marL="457200" indent="-457200">
              <a:buFont typeface="Arial" pitchFamily="34" charset="0"/>
              <a:buChar char="•"/>
            </a:pPr>
            <a:r>
              <a:rPr lang="tr-TR" sz="2800" dirty="0" smtClean="0"/>
              <a:t>Öğrendiklerini </a:t>
            </a:r>
            <a:r>
              <a:rPr lang="tr-TR" sz="2800" dirty="0"/>
              <a:t>çeşitli hayat durumlarında uygulama.</a:t>
            </a:r>
          </a:p>
          <a:p>
            <a:pPr marL="457200" indent="-457200">
              <a:buFont typeface="Arial" pitchFamily="34" charset="0"/>
              <a:buChar char="•"/>
            </a:pPr>
            <a:r>
              <a:rPr lang="tr-TR" sz="2800" dirty="0" smtClean="0"/>
              <a:t>Öğrenme </a:t>
            </a:r>
            <a:r>
              <a:rPr lang="tr-TR" sz="2800" dirty="0"/>
              <a:t>fırsatlarını arama ve değerlendirme.</a:t>
            </a:r>
          </a:p>
        </p:txBody>
      </p:sp>
    </p:spTree>
    <p:extLst>
      <p:ext uri="{BB962C8B-B14F-4D97-AF65-F5344CB8AC3E}">
        <p14:creationId xmlns:p14="http://schemas.microsoft.com/office/powerpoint/2010/main" val="38553812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3600" b="1" dirty="0"/>
              <a:t>Yenilenen </a:t>
            </a:r>
            <a:r>
              <a:rPr lang="tr-TR" sz="3600" b="1" dirty="0" err="1"/>
              <a:t>Müfredatlarla</a:t>
            </a:r>
            <a:r>
              <a:rPr lang="tr-TR" sz="3600" b="1" dirty="0"/>
              <a:t> Öğrencilere Kazandırılması Hedeflenen Yeterlik </a:t>
            </a:r>
            <a:r>
              <a:rPr lang="tr-TR" sz="3600" b="1" dirty="0" smtClean="0"/>
              <a:t>ve Becerilere </a:t>
            </a:r>
            <a:r>
              <a:rPr lang="tr-TR" sz="3600" b="1" dirty="0"/>
              <a:t>İlişkin Bilgi, Beceri ve Tutumlar</a:t>
            </a:r>
            <a:endParaRPr lang="en-US" sz="36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214047"/>
            <a:ext cx="12192000" cy="5306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3600" b="1" smtClean="0"/>
              <a:t>Yenilenen Müfredatlarla Öğrencilere Kazandırılması Hedeflenen Yeterlik ve Becerilere İlişkin Bilgi, Beceri ve Tutumlar</a:t>
            </a:r>
            <a:endParaRPr lang="en-US" sz="3600" b="1" dirty="0">
              <a:solidFill>
                <a:srgbClr val="EAEAEA"/>
              </a:solidFill>
            </a:endParaRPr>
          </a:p>
        </p:txBody>
      </p:sp>
      <p:sp>
        <p:nvSpPr>
          <p:cNvPr id="2" name="Dikdörtgen 1"/>
          <p:cNvSpPr/>
          <p:nvPr/>
        </p:nvSpPr>
        <p:spPr>
          <a:xfrm>
            <a:off x="359764" y="1214047"/>
            <a:ext cx="11512446" cy="5262979"/>
          </a:xfrm>
          <a:prstGeom prst="rect">
            <a:avLst/>
          </a:prstGeom>
        </p:spPr>
        <p:txBody>
          <a:bodyPr wrap="square">
            <a:spAutoFit/>
          </a:bodyPr>
          <a:lstStyle/>
          <a:p>
            <a:r>
              <a:rPr lang="tr-TR" sz="2800" b="1" dirty="0"/>
              <a:t>7) İnisiyatif alma ve girişimcilik </a:t>
            </a:r>
            <a:r>
              <a:rPr lang="tr-TR" sz="2800" b="1" dirty="0" smtClean="0"/>
              <a:t>algısı</a:t>
            </a:r>
          </a:p>
          <a:p>
            <a:pPr marL="457200" indent="-457200">
              <a:buFont typeface="Arial" pitchFamily="34" charset="0"/>
              <a:buChar char="•"/>
            </a:pPr>
            <a:endParaRPr lang="tr-TR" sz="2800" b="1" dirty="0"/>
          </a:p>
          <a:p>
            <a:pPr marL="457200" indent="-457200">
              <a:buFont typeface="Arial" pitchFamily="34" charset="0"/>
              <a:buChar char="•"/>
            </a:pPr>
            <a:r>
              <a:rPr lang="tr-TR" sz="2800" dirty="0" smtClean="0"/>
              <a:t>Kişisel</a:t>
            </a:r>
            <a:r>
              <a:rPr lang="tr-TR" sz="2800" dirty="0"/>
              <a:t>, profesyonel ve/veya iş hayatında fırsatların farkına varma.</a:t>
            </a:r>
          </a:p>
          <a:p>
            <a:pPr marL="457200" indent="-457200">
              <a:buFont typeface="Arial" pitchFamily="34" charset="0"/>
              <a:buChar char="•"/>
            </a:pPr>
            <a:r>
              <a:rPr lang="tr-TR" sz="2800" dirty="0" smtClean="0"/>
              <a:t>Etik </a:t>
            </a:r>
            <a:r>
              <a:rPr lang="tr-TR" sz="2800" dirty="0"/>
              <a:t>değerleri benimseme.</a:t>
            </a:r>
          </a:p>
          <a:p>
            <a:pPr marL="457200" indent="-457200">
              <a:buFont typeface="Arial" pitchFamily="34" charset="0"/>
              <a:buChar char="•"/>
            </a:pPr>
            <a:r>
              <a:rPr lang="tr-TR" sz="2800" dirty="0" smtClean="0"/>
              <a:t>Etkili </a:t>
            </a:r>
            <a:r>
              <a:rPr lang="tr-TR" sz="2800" dirty="0"/>
              <a:t>sunum yapma.</a:t>
            </a:r>
          </a:p>
          <a:p>
            <a:pPr marL="457200" indent="-457200">
              <a:buFont typeface="Arial" pitchFamily="34" charset="0"/>
              <a:buChar char="•"/>
            </a:pPr>
            <a:r>
              <a:rPr lang="tr-TR" sz="2800" dirty="0" smtClean="0"/>
              <a:t>Uzlaşmacı </a:t>
            </a:r>
            <a:r>
              <a:rPr lang="tr-TR" sz="2800" dirty="0"/>
              <a:t>olma.</a:t>
            </a:r>
          </a:p>
          <a:p>
            <a:pPr marL="457200" indent="-457200">
              <a:buFont typeface="Arial" pitchFamily="34" charset="0"/>
              <a:buChar char="•"/>
            </a:pPr>
            <a:r>
              <a:rPr lang="tr-TR" sz="2800" dirty="0" smtClean="0"/>
              <a:t>Bireysel </a:t>
            </a:r>
            <a:r>
              <a:rPr lang="tr-TR" sz="2800" dirty="0"/>
              <a:t>ve grup olarak çalışma.</a:t>
            </a:r>
          </a:p>
          <a:p>
            <a:pPr marL="457200" indent="-457200">
              <a:buFont typeface="Arial" pitchFamily="34" charset="0"/>
              <a:buChar char="•"/>
            </a:pPr>
            <a:r>
              <a:rPr lang="tr-TR" sz="2800" dirty="0" smtClean="0"/>
              <a:t>Kendi </a:t>
            </a:r>
            <a:r>
              <a:rPr lang="tr-TR" sz="2800" dirty="0"/>
              <a:t>güçlü ve zayıf yönlerini tanıma ve sorgulama/değerlendirme.</a:t>
            </a:r>
          </a:p>
          <a:p>
            <a:pPr marL="457200" indent="-457200">
              <a:buFont typeface="Arial" pitchFamily="34" charset="0"/>
              <a:buChar char="•"/>
            </a:pPr>
            <a:r>
              <a:rPr lang="tr-TR" sz="2800" dirty="0" smtClean="0"/>
              <a:t>Gerekli </a:t>
            </a:r>
            <a:r>
              <a:rPr lang="tr-TR" sz="2800" dirty="0"/>
              <a:t>olduğunda risk alma.</a:t>
            </a:r>
          </a:p>
          <a:p>
            <a:pPr marL="457200" indent="-457200">
              <a:buFont typeface="Arial" pitchFamily="34" charset="0"/>
              <a:buChar char="•"/>
            </a:pPr>
            <a:r>
              <a:rPr lang="tr-TR" sz="2800" dirty="0" smtClean="0"/>
              <a:t>Durum </a:t>
            </a:r>
            <a:r>
              <a:rPr lang="tr-TR" sz="2800" dirty="0"/>
              <a:t>değerlendirmesi yapma.</a:t>
            </a:r>
          </a:p>
          <a:p>
            <a:pPr marL="457200" indent="-457200">
              <a:buFont typeface="Arial" pitchFamily="34" charset="0"/>
              <a:buChar char="•"/>
            </a:pPr>
            <a:r>
              <a:rPr lang="tr-TR" sz="2800" dirty="0" smtClean="0"/>
              <a:t>Kişisel</a:t>
            </a:r>
            <a:r>
              <a:rPr lang="tr-TR" sz="2800" dirty="0"/>
              <a:t>, sosyal ve iş hayatında inisiyatif alma ve yenilikçi düşünme.</a:t>
            </a:r>
          </a:p>
          <a:p>
            <a:pPr marL="457200" indent="-457200">
              <a:buFont typeface="Arial" pitchFamily="34" charset="0"/>
              <a:buChar char="•"/>
            </a:pPr>
            <a:r>
              <a:rPr lang="tr-TR" sz="2800" dirty="0" smtClean="0"/>
              <a:t>Hedeflere </a:t>
            </a:r>
            <a:r>
              <a:rPr lang="tr-TR" sz="2800" dirty="0"/>
              <a:t>ya da kişisel amaçlara ulaşmada kararlı olma.</a:t>
            </a:r>
          </a:p>
        </p:txBody>
      </p:sp>
    </p:spTree>
    <p:extLst>
      <p:ext uri="{BB962C8B-B14F-4D97-AF65-F5344CB8AC3E}">
        <p14:creationId xmlns:p14="http://schemas.microsoft.com/office/powerpoint/2010/main" val="2919608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3600" b="1" dirty="0"/>
              <a:t>Yenilenen </a:t>
            </a:r>
            <a:r>
              <a:rPr lang="tr-TR" sz="3600" b="1" dirty="0" err="1"/>
              <a:t>Müfredatlarla</a:t>
            </a:r>
            <a:r>
              <a:rPr lang="tr-TR" sz="3600" b="1" dirty="0"/>
              <a:t> Öğrencilere Kazandırılması Hedeflenen Yeterlik </a:t>
            </a:r>
            <a:r>
              <a:rPr lang="tr-TR" sz="3600" b="1" dirty="0" smtClean="0"/>
              <a:t>ve Becerilere </a:t>
            </a:r>
            <a:r>
              <a:rPr lang="tr-TR" sz="3600" b="1" dirty="0"/>
              <a:t>İlişkin Bilgi, Beceri ve Tutumlar</a:t>
            </a:r>
            <a:endParaRPr lang="en-US" sz="36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214047"/>
            <a:ext cx="12192000" cy="5306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3600" b="1" smtClean="0"/>
              <a:t>Yenilenen Müfredatlarla Öğrencilere Kazandırılması Hedeflenen Yeterlik ve Becerilere İlişkin Bilgi, Beceri ve Tutumlar</a:t>
            </a:r>
            <a:endParaRPr lang="en-US" sz="3600" b="1" dirty="0">
              <a:solidFill>
                <a:srgbClr val="EAEAEA"/>
              </a:solidFill>
            </a:endParaRPr>
          </a:p>
        </p:txBody>
      </p:sp>
      <p:sp>
        <p:nvSpPr>
          <p:cNvPr id="2" name="Dikdörtgen 1"/>
          <p:cNvSpPr/>
          <p:nvPr/>
        </p:nvSpPr>
        <p:spPr>
          <a:xfrm>
            <a:off x="359764" y="1214047"/>
            <a:ext cx="11512446" cy="5262979"/>
          </a:xfrm>
          <a:prstGeom prst="rect">
            <a:avLst/>
          </a:prstGeom>
        </p:spPr>
        <p:txBody>
          <a:bodyPr wrap="square">
            <a:spAutoFit/>
          </a:bodyPr>
          <a:lstStyle/>
          <a:p>
            <a:r>
              <a:rPr lang="tr-TR" sz="2800" b="1" dirty="0"/>
              <a:t>8) Sosyal ve kamusal </a:t>
            </a:r>
            <a:r>
              <a:rPr lang="tr-TR" sz="2800" b="1" dirty="0" smtClean="0"/>
              <a:t>yeterlikler</a:t>
            </a:r>
          </a:p>
          <a:p>
            <a:pPr marL="457200" indent="-457200">
              <a:buFont typeface="Arial" pitchFamily="34" charset="0"/>
              <a:buChar char="•"/>
            </a:pPr>
            <a:endParaRPr lang="tr-TR" sz="2800" b="1" dirty="0"/>
          </a:p>
          <a:p>
            <a:pPr marL="457200" indent="-457200">
              <a:buFont typeface="Arial" pitchFamily="34" charset="0"/>
              <a:buChar char="•"/>
            </a:pPr>
            <a:r>
              <a:rPr lang="tr-TR" sz="2800" dirty="0" smtClean="0"/>
              <a:t>Farklı </a:t>
            </a:r>
            <a:r>
              <a:rPr lang="tr-TR" sz="2800" dirty="0"/>
              <a:t>toplum ve çevrelerde (örneğin iş) kabul edilen davranış kurallarını bilme.</a:t>
            </a:r>
          </a:p>
          <a:p>
            <a:pPr marL="457200" indent="-457200">
              <a:buFont typeface="Arial" pitchFamily="34" charset="0"/>
              <a:buChar char="•"/>
            </a:pPr>
            <a:r>
              <a:rPr lang="tr-TR" sz="2800" dirty="0" smtClean="0"/>
              <a:t>Toplum </a:t>
            </a:r>
            <a:r>
              <a:rPr lang="tr-TR" sz="2800" dirty="0"/>
              <a:t>ve kültürle ilgili temel kavramları bilme.</a:t>
            </a:r>
          </a:p>
          <a:p>
            <a:pPr marL="457200" indent="-457200">
              <a:buFont typeface="Arial" pitchFamily="34" charset="0"/>
              <a:buChar char="•"/>
            </a:pPr>
            <a:r>
              <a:rPr lang="tr-TR" sz="2800" dirty="0" smtClean="0"/>
              <a:t>Kültürel </a:t>
            </a:r>
            <a:r>
              <a:rPr lang="tr-TR" sz="2800" dirty="0"/>
              <a:t>çeşitliliğin farkında olma ve kültürel çeşitliliğe saygı gösterme.</a:t>
            </a:r>
          </a:p>
          <a:p>
            <a:pPr marL="457200" indent="-457200">
              <a:buFont typeface="Arial" pitchFamily="34" charset="0"/>
              <a:buChar char="•"/>
            </a:pPr>
            <a:r>
              <a:rPr lang="tr-TR" sz="2800" dirty="0" smtClean="0"/>
              <a:t>Millî </a:t>
            </a:r>
            <a:r>
              <a:rPr lang="tr-TR" sz="2800" dirty="0"/>
              <a:t>kültürel kimliğini özümseme ve diğer kültürlerle nasıl etkileşim içinde </a:t>
            </a:r>
            <a:r>
              <a:rPr lang="tr-TR" sz="2800" dirty="0" smtClean="0"/>
              <a:t>olduğunu kavrama</a:t>
            </a:r>
            <a:r>
              <a:rPr lang="tr-TR" sz="2800" dirty="0"/>
              <a:t>.</a:t>
            </a:r>
          </a:p>
          <a:p>
            <a:pPr marL="457200" indent="-457200">
              <a:buFont typeface="Arial" pitchFamily="34" charset="0"/>
              <a:buChar char="•"/>
            </a:pPr>
            <a:r>
              <a:rPr lang="tr-TR" sz="2800" dirty="0" smtClean="0"/>
              <a:t>Hoşgörü </a:t>
            </a:r>
            <a:r>
              <a:rPr lang="tr-TR" sz="2800" dirty="0"/>
              <a:t>gösterme, empati kurma, dayanışma, iş birliği yapma.</a:t>
            </a:r>
          </a:p>
          <a:p>
            <a:pPr marL="457200" indent="-457200">
              <a:buFont typeface="Arial" pitchFamily="34" charset="0"/>
              <a:buChar char="•"/>
            </a:pPr>
            <a:r>
              <a:rPr lang="tr-TR" sz="2800" dirty="0" smtClean="0"/>
              <a:t>Stresten </a:t>
            </a:r>
            <a:r>
              <a:rPr lang="tr-TR" sz="2800" dirty="0"/>
              <a:t>ve çatışmalardan kaçınma.</a:t>
            </a:r>
          </a:p>
          <a:p>
            <a:pPr marL="457200" indent="-457200">
              <a:buFont typeface="Arial" pitchFamily="34" charset="0"/>
              <a:buChar char="•"/>
            </a:pPr>
            <a:r>
              <a:rPr lang="tr-TR" sz="2800" dirty="0" smtClean="0"/>
              <a:t>Farklı </a:t>
            </a:r>
            <a:r>
              <a:rPr lang="tr-TR" sz="2800" dirty="0"/>
              <a:t>bakış açılarına saygı duyma, ön yargıların üstesinden gelme </a:t>
            </a:r>
            <a:r>
              <a:rPr lang="tr-TR" sz="2800" dirty="0" smtClean="0"/>
              <a:t>ve uzlaşmacı bir tutum </a:t>
            </a:r>
            <a:r>
              <a:rPr lang="tr-TR" sz="2800" dirty="0"/>
              <a:t>sergileme</a:t>
            </a:r>
            <a:r>
              <a:rPr lang="tr-TR" sz="2800" dirty="0" smtClean="0"/>
              <a:t>.</a:t>
            </a:r>
            <a:endParaRPr lang="tr-TR" sz="2800" dirty="0"/>
          </a:p>
        </p:txBody>
      </p:sp>
    </p:spTree>
    <p:extLst>
      <p:ext uri="{BB962C8B-B14F-4D97-AF65-F5344CB8AC3E}">
        <p14:creationId xmlns:p14="http://schemas.microsoft.com/office/powerpoint/2010/main" val="29162183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3600" b="1" dirty="0"/>
              <a:t>Yenilenen </a:t>
            </a:r>
            <a:r>
              <a:rPr lang="tr-TR" sz="3600" b="1" dirty="0" err="1"/>
              <a:t>Müfredatlarla</a:t>
            </a:r>
            <a:r>
              <a:rPr lang="tr-TR" sz="3600" b="1" dirty="0"/>
              <a:t> Öğrencilere Kazandırılması Hedeflenen Yeterlik </a:t>
            </a:r>
            <a:r>
              <a:rPr lang="tr-TR" sz="3600" b="1" dirty="0" smtClean="0"/>
              <a:t>ve Becerilere </a:t>
            </a:r>
            <a:r>
              <a:rPr lang="tr-TR" sz="3600" b="1" dirty="0"/>
              <a:t>İlişkin Bilgi, Beceri ve Tutumlar</a:t>
            </a:r>
            <a:endParaRPr lang="en-US" sz="36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214047"/>
            <a:ext cx="12192000" cy="5306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3600" b="1" smtClean="0"/>
              <a:t>Yenilenen Müfredatlarla Öğrencilere Kazandırılması Hedeflenen Yeterlik ve Becerilere İlişkin Bilgi, Beceri ve Tutumlar</a:t>
            </a:r>
            <a:endParaRPr lang="en-US" sz="3600" b="1" dirty="0">
              <a:solidFill>
                <a:srgbClr val="EAEAEA"/>
              </a:solidFill>
            </a:endParaRPr>
          </a:p>
        </p:txBody>
      </p:sp>
      <p:sp>
        <p:nvSpPr>
          <p:cNvPr id="2" name="Dikdörtgen 1"/>
          <p:cNvSpPr/>
          <p:nvPr/>
        </p:nvSpPr>
        <p:spPr>
          <a:xfrm>
            <a:off x="359764" y="1214047"/>
            <a:ext cx="11512446" cy="4832092"/>
          </a:xfrm>
          <a:prstGeom prst="rect">
            <a:avLst/>
          </a:prstGeom>
        </p:spPr>
        <p:txBody>
          <a:bodyPr wrap="square">
            <a:spAutoFit/>
          </a:bodyPr>
          <a:lstStyle/>
          <a:p>
            <a:r>
              <a:rPr lang="tr-TR" sz="2800" b="1" dirty="0"/>
              <a:t>8) Sosyal ve kamusal </a:t>
            </a:r>
            <a:r>
              <a:rPr lang="tr-TR" sz="2800" b="1" dirty="0" smtClean="0"/>
              <a:t>yeterlikler</a:t>
            </a:r>
          </a:p>
          <a:p>
            <a:pPr marL="457200" indent="-457200">
              <a:buFont typeface="Arial" pitchFamily="34" charset="0"/>
              <a:buChar char="•"/>
            </a:pPr>
            <a:endParaRPr lang="tr-TR" sz="2800" b="1" dirty="0"/>
          </a:p>
          <a:p>
            <a:pPr marL="457200" indent="-457200">
              <a:buFont typeface="Arial" pitchFamily="34" charset="0"/>
              <a:buChar char="•"/>
            </a:pPr>
            <a:r>
              <a:rPr lang="tr-TR" sz="2800" dirty="0" smtClean="0"/>
              <a:t>Demokrasi</a:t>
            </a:r>
            <a:r>
              <a:rPr lang="tr-TR" sz="2800" dirty="0"/>
              <a:t>, adalet, eşitlik, vatandaşlık, insan hakları konularıyla ilgili </a:t>
            </a:r>
            <a:r>
              <a:rPr lang="tr-TR" sz="2800" dirty="0" smtClean="0"/>
              <a:t>yerel, ulusal, uluslararası </a:t>
            </a:r>
            <a:r>
              <a:rPr lang="tr-TR" sz="2800" dirty="0"/>
              <a:t>kuruluşlar hakkında bilgi sahibi olma.</a:t>
            </a:r>
          </a:p>
          <a:p>
            <a:pPr marL="457200" indent="-457200">
              <a:buFont typeface="Arial" pitchFamily="34" charset="0"/>
              <a:buChar char="•"/>
            </a:pPr>
            <a:r>
              <a:rPr lang="tr-TR" sz="2800" dirty="0" smtClean="0"/>
              <a:t>Güncel </a:t>
            </a:r>
            <a:r>
              <a:rPr lang="tr-TR" sz="2800" dirty="0"/>
              <a:t>gelişmeleri takip etme.</a:t>
            </a:r>
          </a:p>
          <a:p>
            <a:pPr marL="457200" indent="-457200">
              <a:buFont typeface="Arial" pitchFamily="34" charset="0"/>
              <a:buChar char="•"/>
            </a:pPr>
            <a:r>
              <a:rPr lang="tr-TR" sz="2800" dirty="0" smtClean="0"/>
              <a:t>Ülkesinin </a:t>
            </a:r>
            <a:r>
              <a:rPr lang="tr-TR" sz="2800" dirty="0"/>
              <a:t>tarihi ve dünya tarihi hakkında bilgi sahibi olma.</a:t>
            </a:r>
          </a:p>
          <a:p>
            <a:pPr marL="457200" indent="-457200">
              <a:buFont typeface="Arial" pitchFamily="34" charset="0"/>
              <a:buChar char="•"/>
            </a:pPr>
            <a:r>
              <a:rPr lang="tr-TR" sz="2800" dirty="0" smtClean="0"/>
              <a:t>Toplumu </a:t>
            </a:r>
            <a:r>
              <a:rPr lang="tr-TR" sz="2800" dirty="0"/>
              <a:t>ilgilendiren problemlerin çözümü ile ilgilenme.</a:t>
            </a:r>
          </a:p>
          <a:p>
            <a:pPr marL="457200" indent="-457200">
              <a:buFont typeface="Arial" pitchFamily="34" charset="0"/>
              <a:buChar char="•"/>
            </a:pPr>
            <a:r>
              <a:rPr lang="tr-TR" sz="2800" dirty="0" smtClean="0"/>
              <a:t>Toplumsal </a:t>
            </a:r>
            <a:r>
              <a:rPr lang="tr-TR" sz="2800" dirty="0"/>
              <a:t>ilişkilerde ve komşuluk ilişkilerinde yapıcı katılım sağlama.</a:t>
            </a:r>
          </a:p>
          <a:p>
            <a:pPr marL="457200" indent="-457200">
              <a:buFont typeface="Arial" pitchFamily="34" charset="0"/>
              <a:buChar char="•"/>
            </a:pPr>
            <a:r>
              <a:rPr lang="tr-TR" sz="2800" dirty="0" smtClean="0"/>
              <a:t>Toplumsal </a:t>
            </a:r>
            <a:r>
              <a:rPr lang="tr-TR" sz="2800" dirty="0"/>
              <a:t>uyumu sağlamak için paylaşılan değerleri benimseme ve </a:t>
            </a:r>
            <a:r>
              <a:rPr lang="tr-TR" sz="2800" dirty="0" smtClean="0"/>
              <a:t>bunlara saygı</a:t>
            </a:r>
            <a:r>
              <a:rPr lang="tr-TR" sz="2800" dirty="0"/>
              <a:t> </a:t>
            </a:r>
            <a:r>
              <a:rPr lang="tr-TR" sz="2800" dirty="0" smtClean="0"/>
              <a:t>duyma</a:t>
            </a:r>
            <a:r>
              <a:rPr lang="tr-TR" sz="2800" dirty="0"/>
              <a:t>.</a:t>
            </a:r>
          </a:p>
          <a:p>
            <a:pPr marL="457200" indent="-457200">
              <a:buFont typeface="Arial" pitchFamily="34" charset="0"/>
              <a:buChar char="•"/>
            </a:pPr>
            <a:r>
              <a:rPr lang="tr-TR" sz="2800" dirty="0" smtClean="0"/>
              <a:t>Diğer </a:t>
            </a:r>
            <a:r>
              <a:rPr lang="tr-TR" sz="2800" dirty="0"/>
              <a:t>insanların özeline saygı duyma.</a:t>
            </a:r>
          </a:p>
        </p:txBody>
      </p:sp>
    </p:spTree>
    <p:extLst>
      <p:ext uri="{BB962C8B-B14F-4D97-AF65-F5344CB8AC3E}">
        <p14:creationId xmlns:p14="http://schemas.microsoft.com/office/powerpoint/2010/main" val="33825384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3600" b="1" dirty="0"/>
              <a:t>Yenilenen </a:t>
            </a:r>
            <a:r>
              <a:rPr lang="tr-TR" sz="3600" b="1" dirty="0" err="1"/>
              <a:t>Müfredatlarla</a:t>
            </a:r>
            <a:r>
              <a:rPr lang="tr-TR" sz="3600" b="1" dirty="0"/>
              <a:t> Öğrencilere Kazandırılması Hedeflenen Yeterlik </a:t>
            </a:r>
            <a:r>
              <a:rPr lang="tr-TR" sz="3600" b="1" dirty="0" smtClean="0"/>
              <a:t>ve Becerilere </a:t>
            </a:r>
            <a:r>
              <a:rPr lang="tr-TR" sz="3600" b="1" dirty="0"/>
              <a:t>İlişkin Bilgi, Beceri ve Tutumlar</a:t>
            </a:r>
            <a:endParaRPr lang="en-US" sz="36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214047"/>
            <a:ext cx="12192000" cy="5306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3600" b="1" smtClean="0"/>
              <a:t>Yenilenen Müfredatlarla Öğrencilere Kazandırılması Hedeflenen Yeterlik ve Becerilere İlişkin Bilgi, Beceri ve Tutumlar</a:t>
            </a:r>
            <a:endParaRPr lang="en-US" sz="3600" b="1" dirty="0">
              <a:solidFill>
                <a:srgbClr val="EAEAEA"/>
              </a:solidFill>
            </a:endParaRPr>
          </a:p>
        </p:txBody>
      </p:sp>
      <p:sp>
        <p:nvSpPr>
          <p:cNvPr id="2" name="Dikdörtgen 1"/>
          <p:cNvSpPr/>
          <p:nvPr/>
        </p:nvSpPr>
        <p:spPr>
          <a:xfrm>
            <a:off x="359764" y="1214047"/>
            <a:ext cx="11512446" cy="3539430"/>
          </a:xfrm>
          <a:prstGeom prst="rect">
            <a:avLst/>
          </a:prstGeom>
        </p:spPr>
        <p:txBody>
          <a:bodyPr wrap="square">
            <a:spAutoFit/>
          </a:bodyPr>
          <a:lstStyle/>
          <a:p>
            <a:r>
              <a:rPr lang="tr-TR" sz="2800" b="1" dirty="0"/>
              <a:t>9) Kültürel farkındalık ve </a:t>
            </a:r>
            <a:r>
              <a:rPr lang="tr-TR" sz="2800" b="1" dirty="0" smtClean="0"/>
              <a:t>ifade</a:t>
            </a:r>
          </a:p>
          <a:p>
            <a:pPr marL="457200" indent="-457200">
              <a:buFont typeface="Arial" pitchFamily="34" charset="0"/>
              <a:buChar char="•"/>
            </a:pPr>
            <a:endParaRPr lang="tr-TR" sz="2800" b="1" dirty="0"/>
          </a:p>
          <a:p>
            <a:pPr marL="457200" indent="-457200">
              <a:buFont typeface="Arial" pitchFamily="34" charset="0"/>
              <a:buChar char="•"/>
            </a:pPr>
            <a:r>
              <a:rPr lang="tr-TR" sz="2800" dirty="0" smtClean="0"/>
              <a:t>Yerel</a:t>
            </a:r>
            <a:r>
              <a:rPr lang="tr-TR" sz="2800" dirty="0"/>
              <a:t>, ulusal ve uluslararası kültürel mirasın farkında olma.</a:t>
            </a:r>
          </a:p>
          <a:p>
            <a:pPr marL="457200" indent="-457200">
              <a:buFont typeface="Arial" pitchFamily="34" charset="0"/>
              <a:buChar char="•"/>
            </a:pPr>
            <a:r>
              <a:rPr lang="tr-TR" sz="2800" dirty="0" smtClean="0"/>
              <a:t>Önemli </a:t>
            </a:r>
            <a:r>
              <a:rPr lang="tr-TR" sz="2800" dirty="0"/>
              <a:t>kültürel çalışmalar ve popüler kültür hakkında bilgi sahibi olma.</a:t>
            </a:r>
          </a:p>
          <a:p>
            <a:pPr marL="457200" indent="-457200">
              <a:buFont typeface="Arial" pitchFamily="34" charset="0"/>
              <a:buChar char="•"/>
            </a:pPr>
            <a:r>
              <a:rPr lang="tr-TR" sz="2800" dirty="0" smtClean="0"/>
              <a:t>Kültürel </a:t>
            </a:r>
            <a:r>
              <a:rPr lang="tr-TR" sz="2800" dirty="0"/>
              <a:t>ve dilsel çeşitliliğin farkında olma.</a:t>
            </a:r>
          </a:p>
          <a:p>
            <a:pPr marL="457200" indent="-457200">
              <a:buFont typeface="Arial" pitchFamily="34" charset="0"/>
              <a:buChar char="•"/>
            </a:pPr>
            <a:r>
              <a:rPr lang="tr-TR" sz="2800" dirty="0" smtClean="0"/>
              <a:t>Hayatta </a:t>
            </a:r>
            <a:r>
              <a:rPr lang="tr-TR" sz="2800" dirty="0"/>
              <a:t>estetik faktörlerin önemini kavrama.</a:t>
            </a:r>
          </a:p>
          <a:p>
            <a:pPr marL="457200" indent="-457200">
              <a:buFont typeface="Arial" pitchFamily="34" charset="0"/>
              <a:buChar char="•"/>
            </a:pPr>
            <a:r>
              <a:rPr lang="tr-TR" sz="2800" dirty="0" smtClean="0"/>
              <a:t>Sanat </a:t>
            </a:r>
            <a:r>
              <a:rPr lang="tr-TR" sz="2800" dirty="0"/>
              <a:t>eserlerine ve sanat çalışmalarına değer verme ve sanatı takdir etme.</a:t>
            </a:r>
          </a:p>
          <a:p>
            <a:pPr marL="457200" indent="-457200">
              <a:buFont typeface="Arial" pitchFamily="34" charset="0"/>
              <a:buChar char="•"/>
            </a:pPr>
            <a:r>
              <a:rPr lang="tr-TR" sz="2800" dirty="0" smtClean="0"/>
              <a:t>Kültürel </a:t>
            </a:r>
            <a:r>
              <a:rPr lang="tr-TR" sz="2800" dirty="0"/>
              <a:t>hayata katılma.</a:t>
            </a:r>
          </a:p>
        </p:txBody>
      </p:sp>
    </p:spTree>
    <p:extLst>
      <p:ext uri="{BB962C8B-B14F-4D97-AF65-F5344CB8AC3E}">
        <p14:creationId xmlns:p14="http://schemas.microsoft.com/office/powerpoint/2010/main" val="25554743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3600" b="1" dirty="0"/>
              <a:t>2017-2018 Eylül Dönemi Mesleki Çalışmalar </a:t>
            </a:r>
            <a:r>
              <a:rPr lang="tr-TR" sz="3600" b="1" dirty="0" smtClean="0"/>
              <a:t>Süreci</a:t>
            </a:r>
            <a:br>
              <a:rPr lang="tr-TR" sz="3600" b="1" dirty="0" smtClean="0"/>
            </a:br>
            <a:r>
              <a:rPr lang="tr-TR" sz="3600" b="1" dirty="0" smtClean="0"/>
              <a:t>Müfredat </a:t>
            </a:r>
            <a:r>
              <a:rPr lang="tr-TR" sz="3600" b="1" dirty="0"/>
              <a:t>Bilgilendirme Takvimi</a:t>
            </a: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214047"/>
            <a:ext cx="12192000" cy="5306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3600" b="1" dirty="0" smtClean="0"/>
              <a:t>Yenilenen </a:t>
            </a:r>
            <a:r>
              <a:rPr lang="tr-TR" sz="3600" b="1" dirty="0" err="1" smtClean="0"/>
              <a:t>Müfredatlarla</a:t>
            </a:r>
            <a:r>
              <a:rPr lang="tr-TR" sz="3600" b="1" dirty="0" smtClean="0"/>
              <a:t> Öğrencilere Kazandırılması Hedeflenen Yeterlik ve Becerilere İlişkin Bilgi, Beceri ve Tutumlar</a:t>
            </a:r>
            <a:endParaRPr lang="en-US" sz="3600" b="1" dirty="0">
              <a:solidFill>
                <a:srgbClr val="EAEAEA"/>
              </a:solidFill>
            </a:endParaRPr>
          </a:p>
        </p:txBody>
      </p:sp>
      <p:sp>
        <p:nvSpPr>
          <p:cNvPr id="2" name="Dikdörtgen 1"/>
          <p:cNvSpPr/>
          <p:nvPr/>
        </p:nvSpPr>
        <p:spPr>
          <a:xfrm>
            <a:off x="359764" y="1214047"/>
            <a:ext cx="11512446" cy="5262979"/>
          </a:xfrm>
          <a:prstGeom prst="rect">
            <a:avLst/>
          </a:prstGeom>
        </p:spPr>
        <p:txBody>
          <a:bodyPr wrap="square">
            <a:spAutoFit/>
          </a:bodyPr>
          <a:lstStyle/>
          <a:p>
            <a:pPr marL="360363" indent="-360363">
              <a:buFont typeface="+mj-lt"/>
              <a:buAutoNum type="arabicPeriod"/>
            </a:pPr>
            <a:endParaRPr lang="tr-TR" sz="2400" b="1" dirty="0" smtClean="0">
              <a:solidFill>
                <a:srgbClr val="FF0000"/>
              </a:solidFill>
            </a:endParaRPr>
          </a:p>
          <a:p>
            <a:pPr marL="360363" indent="-360363">
              <a:buFont typeface="+mj-lt"/>
              <a:buAutoNum type="arabicPeriod"/>
            </a:pPr>
            <a:r>
              <a:rPr lang="tr-TR" sz="2400" b="1" dirty="0" smtClean="0">
                <a:solidFill>
                  <a:srgbClr val="FF0000"/>
                </a:solidFill>
              </a:rPr>
              <a:t>22-25 Ağustos 2017</a:t>
            </a:r>
          </a:p>
          <a:p>
            <a:pPr marL="360363" indent="-360363"/>
            <a:r>
              <a:rPr lang="tr-TR" sz="2400" b="1" dirty="0"/>
              <a:t> </a:t>
            </a:r>
            <a:r>
              <a:rPr lang="tr-TR" sz="2400" b="1" dirty="0" smtClean="0"/>
              <a:t>   İlçe Milli Eğitim Müdürleri kendi ilçelerinde Okul Müdürleri ve zümre  başkanlarıyla (burada yapılanın benzeri) bilgilendirme toplantısı yapacaktır.</a:t>
            </a:r>
          </a:p>
          <a:p>
            <a:pPr marL="360363" indent="-360363"/>
            <a:endParaRPr lang="tr-TR" sz="2400" b="1" dirty="0" smtClean="0"/>
          </a:p>
          <a:p>
            <a:pPr marL="360363" indent="-360363"/>
            <a:r>
              <a:rPr lang="tr-TR" sz="2400" b="1" dirty="0" smtClean="0">
                <a:solidFill>
                  <a:srgbClr val="FF0000"/>
                </a:solidFill>
              </a:rPr>
              <a:t>2. 05-06 Eylül 2017</a:t>
            </a:r>
          </a:p>
          <a:p>
            <a:pPr marL="360363" indent="-360363"/>
            <a:r>
              <a:rPr lang="tr-TR" sz="2400" b="1" dirty="0"/>
              <a:t> </a:t>
            </a:r>
            <a:r>
              <a:rPr lang="tr-TR" sz="2400" b="1" dirty="0" smtClean="0"/>
              <a:t>   İl Milli Eğitim Müdürü, İlçe Milli Eğitim Müdürü ve il </a:t>
            </a:r>
            <a:r>
              <a:rPr lang="tr-TR" sz="2400" b="1" dirty="0" err="1" smtClean="0"/>
              <a:t>formatörlerince</a:t>
            </a:r>
            <a:r>
              <a:rPr lang="tr-TR" sz="2400" b="1" dirty="0" smtClean="0"/>
              <a:t>  eğitimcilere verilecek eğitimin planlaması yapılacaktır.</a:t>
            </a:r>
          </a:p>
          <a:p>
            <a:pPr marL="360363" indent="-360363"/>
            <a:endParaRPr lang="tr-TR" sz="2400" b="1" dirty="0" smtClean="0"/>
          </a:p>
          <a:p>
            <a:pPr marL="360363" indent="-360363">
              <a:buAutoNum type="arabicPeriod" startAt="3"/>
            </a:pPr>
            <a:r>
              <a:rPr lang="tr-TR" sz="2400" b="1" dirty="0" smtClean="0">
                <a:solidFill>
                  <a:srgbClr val="FF0000"/>
                </a:solidFill>
              </a:rPr>
              <a:t>07-15 Eylül 2017</a:t>
            </a:r>
          </a:p>
          <a:p>
            <a:pPr marL="360363" indent="-360363"/>
            <a:r>
              <a:rPr lang="tr-TR" sz="2400" b="1" dirty="0"/>
              <a:t> </a:t>
            </a:r>
            <a:r>
              <a:rPr lang="tr-TR" sz="2400" b="1" dirty="0" smtClean="0"/>
              <a:t>   </a:t>
            </a:r>
            <a:r>
              <a:rPr lang="tr-TR" sz="2400" b="1" dirty="0" err="1" smtClean="0"/>
              <a:t>Formatörler</a:t>
            </a:r>
            <a:r>
              <a:rPr lang="tr-TR" sz="2400" b="1" dirty="0" smtClean="0"/>
              <a:t> kendi branşlarındaki öğretmenlere eğitim vereceklerdir.</a:t>
            </a:r>
          </a:p>
          <a:p>
            <a:pPr marL="360363" indent="-360363"/>
            <a:endParaRPr lang="tr-TR" sz="2400" b="1" dirty="0" smtClean="0"/>
          </a:p>
          <a:p>
            <a:pPr marL="360363" indent="-360363">
              <a:buAutoNum type="arabicPeriod" startAt="4"/>
            </a:pPr>
            <a:r>
              <a:rPr lang="tr-TR" sz="2400" b="1" dirty="0" smtClean="0">
                <a:solidFill>
                  <a:srgbClr val="FF0000"/>
                </a:solidFill>
              </a:rPr>
              <a:t>15 Eylül 2017 tarihinde ise;</a:t>
            </a:r>
          </a:p>
          <a:p>
            <a:pPr marL="360363" indent="-360363"/>
            <a:r>
              <a:rPr lang="tr-TR" sz="2400" b="1" dirty="0"/>
              <a:t> </a:t>
            </a:r>
            <a:r>
              <a:rPr lang="tr-TR" sz="2400" b="1" dirty="0" smtClean="0"/>
              <a:t>    </a:t>
            </a:r>
            <a:r>
              <a:rPr lang="tr-TR" sz="2400" b="1" dirty="0" smtClean="0">
                <a:hlinkClick r:id="rId3"/>
              </a:rPr>
              <a:t>magirman@meb.gov.tr</a:t>
            </a:r>
            <a:r>
              <a:rPr lang="tr-TR" sz="2400" b="1" dirty="0" smtClean="0"/>
              <a:t> adresine raporlar iletilecektir.</a:t>
            </a:r>
          </a:p>
        </p:txBody>
      </p:sp>
    </p:spTree>
    <p:extLst>
      <p:ext uri="{BB962C8B-B14F-4D97-AF65-F5344CB8AC3E}">
        <p14:creationId xmlns:p14="http://schemas.microsoft.com/office/powerpoint/2010/main" val="33105316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Metin kutusu 60"/>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2" name="Dikdörtgen 61"/>
          <p:cNvSpPr/>
          <p:nvPr/>
        </p:nvSpPr>
        <p:spPr>
          <a:xfrm>
            <a:off x="0" y="0"/>
            <a:ext cx="12192000" cy="6715593"/>
          </a:xfrm>
          <a:prstGeom prst="rect">
            <a:avLst/>
          </a:prstGeom>
          <a:solidFill>
            <a:srgbClr val="0070C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8000" b="1" dirty="0">
                <a:solidFill>
                  <a:schemeClr val="bg1"/>
                </a:solidFill>
              </a:rPr>
              <a:t>TEŞEKKÜR </a:t>
            </a:r>
            <a:r>
              <a:rPr lang="tr-TR" sz="8000" b="1" dirty="0" smtClean="0">
                <a:solidFill>
                  <a:schemeClr val="bg1"/>
                </a:solidFill>
              </a:rPr>
              <a:t>EDERİZ</a:t>
            </a:r>
          </a:p>
          <a:p>
            <a:pPr algn="ctr"/>
            <a:endParaRPr lang="tr-TR" sz="3200" b="1" dirty="0">
              <a:solidFill>
                <a:schemeClr val="bg1"/>
              </a:solidFill>
            </a:endParaRPr>
          </a:p>
          <a:p>
            <a:pPr algn="ctr"/>
            <a:r>
              <a:rPr lang="tr-TR" sz="6000" b="1" dirty="0" smtClean="0">
                <a:solidFill>
                  <a:schemeClr val="bg1"/>
                </a:solidFill>
              </a:rPr>
              <a:t>Darıca</a:t>
            </a:r>
            <a:r>
              <a:rPr lang="tr-TR" sz="6000" b="1" dirty="0" smtClean="0">
                <a:solidFill>
                  <a:schemeClr val="bg1"/>
                </a:solidFill>
              </a:rPr>
              <a:t> </a:t>
            </a:r>
            <a:r>
              <a:rPr lang="tr-TR" sz="6000" b="1" dirty="0">
                <a:solidFill>
                  <a:schemeClr val="bg1"/>
                </a:solidFill>
              </a:rPr>
              <a:t>İlçe Milli Eğitim Müdürlüğü</a:t>
            </a:r>
            <a:endParaRPr lang="tr-TR" sz="6000" dirty="0">
              <a:solidFill>
                <a:schemeClr val="bg1"/>
              </a:solidFill>
            </a:endParaRPr>
          </a:p>
        </p:txBody>
      </p:sp>
    </p:spTree>
    <p:extLst>
      <p:ext uri="{BB962C8B-B14F-4D97-AF65-F5344CB8AC3E}">
        <p14:creationId xmlns:p14="http://schemas.microsoft.com/office/powerpoint/2010/main" val="2156424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Düz Bağlayıcı 25"/>
          <p:cNvCxnSpPr/>
          <p:nvPr/>
        </p:nvCxnSpPr>
        <p:spPr>
          <a:xfrm>
            <a:off x="497418" y="2622572"/>
            <a:ext cx="10914135" cy="12145"/>
          </a:xfrm>
          <a:prstGeom prst="line">
            <a:avLst/>
          </a:prstGeom>
          <a:ln w="50800">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a:xfrm>
            <a:off x="0" y="244372"/>
            <a:ext cx="12192000" cy="673100"/>
          </a:xfrm>
        </p:spPr>
        <p:txBody>
          <a:bodyPr>
            <a:normAutofit fontScale="90000"/>
          </a:bodyPr>
          <a:lstStyle/>
          <a:p>
            <a:pPr algn="ctr"/>
            <a:r>
              <a:rPr lang="tr-TR" b="1" dirty="0" smtClean="0">
                <a:solidFill>
                  <a:srgbClr val="EAEAEA"/>
                </a:solidFill>
              </a:rPr>
              <a:t>Yenilenen </a:t>
            </a:r>
            <a:r>
              <a:rPr lang="tr-TR" b="1" dirty="0" err="1" smtClean="0">
                <a:solidFill>
                  <a:srgbClr val="EAEAEA"/>
                </a:solidFill>
              </a:rPr>
              <a:t>Müfredatlarda</a:t>
            </a:r>
            <a:r>
              <a:rPr lang="tr-TR" b="1" dirty="0" smtClean="0">
                <a:solidFill>
                  <a:srgbClr val="EAEAEA"/>
                </a:solidFill>
              </a:rPr>
              <a:t> Ne Yapıldı?</a:t>
            </a:r>
            <a:br>
              <a:rPr lang="tr-TR" b="1" dirty="0" smtClean="0">
                <a:solidFill>
                  <a:srgbClr val="EAEAEA"/>
                </a:solidFill>
              </a:rPr>
            </a:br>
            <a:r>
              <a:rPr lang="tr-TR" sz="3900" b="1" spc="300" dirty="0" smtClean="0">
                <a:solidFill>
                  <a:srgbClr val="EAEAEA"/>
                </a:solidFill>
              </a:rPr>
              <a:t>YAPILAN ÇALIŞMALARDA ODAKLAR</a:t>
            </a:r>
            <a:endParaRPr lang="en-US" sz="3900" b="1" spc="300" dirty="0">
              <a:solidFill>
                <a:srgbClr val="EAEAEA"/>
              </a:solidFill>
            </a:endParaRPr>
          </a:p>
        </p:txBody>
      </p:sp>
      <p:sp>
        <p:nvSpPr>
          <p:cNvPr id="18" name="Text Placeholder 17"/>
          <p:cNvSpPr>
            <a:spLocks noGrp="1"/>
          </p:cNvSpPr>
          <p:nvPr>
            <p:ph type="body" sz="quarter" idx="22"/>
          </p:nvPr>
        </p:nvSpPr>
        <p:spPr>
          <a:xfrm>
            <a:off x="254981" y="3998139"/>
            <a:ext cx="2640620" cy="2067152"/>
          </a:xfrm>
        </p:spPr>
        <p:txBody>
          <a:bodyPr>
            <a:noAutofit/>
          </a:bodyPr>
          <a:lstStyle/>
          <a:p>
            <a:pPr lvl="0" algn="l">
              <a:lnSpc>
                <a:spcPts val="2280"/>
              </a:lnSpc>
              <a:spcBef>
                <a:spcPts val="600"/>
              </a:spcBef>
              <a:spcAft>
                <a:spcPts val="600"/>
              </a:spcAft>
            </a:pPr>
            <a:r>
              <a:rPr lang="tr-TR" sz="1900" b="1" dirty="0" smtClean="0">
                <a:solidFill>
                  <a:schemeClr val="accent2">
                    <a:lumMod val="75000"/>
                  </a:schemeClr>
                </a:solidFill>
              </a:rPr>
              <a:t>Müfredatlar fazlalıkları sadeleştirme, yoğunlukları ise seyreltme </a:t>
            </a:r>
            <a:r>
              <a:rPr lang="tr-TR" sz="1900" b="1" dirty="0">
                <a:solidFill>
                  <a:schemeClr val="accent2">
                    <a:lumMod val="75000"/>
                  </a:schemeClr>
                </a:solidFill>
              </a:rPr>
              <a:t>suretiyle </a:t>
            </a:r>
            <a:r>
              <a:rPr lang="tr-TR" sz="1900" b="1" dirty="0" smtClean="0">
                <a:solidFill>
                  <a:schemeClr val="accent2">
                    <a:lumMod val="75000"/>
                  </a:schemeClr>
                </a:solidFill>
              </a:rPr>
              <a:t>hafifletildi. «</a:t>
            </a:r>
            <a:r>
              <a:rPr lang="tr-TR" sz="1900" b="1" dirty="0" err="1" smtClean="0">
                <a:solidFill>
                  <a:schemeClr val="accent2">
                    <a:lumMod val="75000"/>
                  </a:schemeClr>
                </a:solidFill>
              </a:rPr>
              <a:t>Öz»ün</a:t>
            </a:r>
            <a:r>
              <a:rPr lang="tr-TR" sz="1900" b="1" dirty="0" smtClean="0">
                <a:solidFill>
                  <a:schemeClr val="accent2">
                    <a:lumMod val="75000"/>
                  </a:schemeClr>
                </a:solidFill>
              </a:rPr>
              <a:t> «tam» olarak kazandırılması </a:t>
            </a:r>
            <a:r>
              <a:rPr lang="tr-TR" sz="1900" b="1" dirty="0">
                <a:solidFill>
                  <a:schemeClr val="accent2">
                    <a:lumMod val="75000"/>
                  </a:schemeClr>
                </a:solidFill>
              </a:rPr>
              <a:t>hedeflendi.</a:t>
            </a:r>
          </a:p>
        </p:txBody>
      </p:sp>
      <p:sp>
        <p:nvSpPr>
          <p:cNvPr id="19" name="Text Placeholder 18"/>
          <p:cNvSpPr>
            <a:spLocks noGrp="1"/>
          </p:cNvSpPr>
          <p:nvPr>
            <p:ph type="body" sz="quarter" idx="23"/>
          </p:nvPr>
        </p:nvSpPr>
        <p:spPr>
          <a:xfrm>
            <a:off x="3218653" y="4019911"/>
            <a:ext cx="2692290" cy="1226993"/>
          </a:xfrm>
        </p:spPr>
        <p:txBody>
          <a:bodyPr>
            <a:noAutofit/>
          </a:bodyPr>
          <a:lstStyle/>
          <a:p>
            <a:pPr lvl="0" algn="l">
              <a:lnSpc>
                <a:spcPts val="2280"/>
              </a:lnSpc>
              <a:spcBef>
                <a:spcPts val="600"/>
              </a:spcBef>
              <a:spcAft>
                <a:spcPts val="600"/>
              </a:spcAft>
            </a:pPr>
            <a:r>
              <a:rPr lang="tr-TR" sz="1900" b="1" dirty="0">
                <a:solidFill>
                  <a:schemeClr val="accent2">
                    <a:lumMod val="75000"/>
                  </a:schemeClr>
                </a:solidFill>
              </a:rPr>
              <a:t>Temel </a:t>
            </a:r>
            <a:r>
              <a:rPr lang="tr-TR" sz="1900" b="1" dirty="0" smtClean="0">
                <a:solidFill>
                  <a:schemeClr val="accent2">
                    <a:lumMod val="75000"/>
                  </a:schemeClr>
                </a:solidFill>
              </a:rPr>
              <a:t>değer, bilgi</a:t>
            </a:r>
            <a:r>
              <a:rPr lang="tr-TR" sz="1900" b="1" dirty="0">
                <a:solidFill>
                  <a:schemeClr val="accent2">
                    <a:lumMod val="75000"/>
                  </a:schemeClr>
                </a:solidFill>
              </a:rPr>
              <a:t>, beceri, </a:t>
            </a:r>
            <a:r>
              <a:rPr lang="tr-TR" sz="1900" b="1" dirty="0" smtClean="0">
                <a:solidFill>
                  <a:schemeClr val="accent2">
                    <a:lumMod val="75000"/>
                  </a:schemeClr>
                </a:solidFill>
              </a:rPr>
              <a:t>yeterlilik, </a:t>
            </a:r>
            <a:r>
              <a:rPr lang="tr-TR" b="1" dirty="0" smtClean="0">
                <a:solidFill>
                  <a:schemeClr val="accent2">
                    <a:lumMod val="75000"/>
                  </a:schemeClr>
                </a:solidFill>
              </a:rPr>
              <a:t>yetkinlik</a:t>
            </a:r>
            <a:r>
              <a:rPr lang="tr-TR" sz="1900" b="1" dirty="0" smtClean="0">
                <a:solidFill>
                  <a:schemeClr val="accent2">
                    <a:lumMod val="75000"/>
                  </a:schemeClr>
                </a:solidFill>
              </a:rPr>
              <a:t>, tutum ve davranışlar birbirleriyle </a:t>
            </a:r>
            <a:r>
              <a:rPr lang="tr-TR" sz="1900" b="1" dirty="0">
                <a:solidFill>
                  <a:schemeClr val="accent2">
                    <a:lumMod val="75000"/>
                  </a:schemeClr>
                </a:solidFill>
              </a:rPr>
              <a:t>uyumlu bir </a:t>
            </a:r>
            <a:r>
              <a:rPr lang="tr-TR" sz="1900" b="1" dirty="0" smtClean="0">
                <a:solidFill>
                  <a:schemeClr val="accent2">
                    <a:lumMod val="75000"/>
                  </a:schemeClr>
                </a:solidFill>
              </a:rPr>
              <a:t>bütünlüğe </a:t>
            </a:r>
            <a:r>
              <a:rPr lang="tr-TR" sz="1900" b="1" dirty="0">
                <a:solidFill>
                  <a:schemeClr val="accent2">
                    <a:lumMod val="75000"/>
                  </a:schemeClr>
                </a:solidFill>
              </a:rPr>
              <a:t>kavuşturuldu.  Ayrı ayrı </a:t>
            </a:r>
            <a:r>
              <a:rPr lang="tr-TR" sz="1900" b="1" dirty="0" smtClean="0">
                <a:solidFill>
                  <a:schemeClr val="accent2">
                    <a:lumMod val="75000"/>
                  </a:schemeClr>
                </a:solidFill>
              </a:rPr>
              <a:t>olmaktan ziyade ahenkli bir </a:t>
            </a:r>
            <a:r>
              <a:rPr lang="tr-TR" sz="1900" b="1" dirty="0">
                <a:solidFill>
                  <a:schemeClr val="accent2">
                    <a:lumMod val="75000"/>
                  </a:schemeClr>
                </a:solidFill>
              </a:rPr>
              <a:t>bütünlüğe ulaşmak </a:t>
            </a:r>
            <a:r>
              <a:rPr lang="tr-TR" b="1" dirty="0">
                <a:solidFill>
                  <a:schemeClr val="accent2">
                    <a:lumMod val="75000"/>
                  </a:schemeClr>
                </a:solidFill>
              </a:rPr>
              <a:t>hedeflendi</a:t>
            </a:r>
            <a:r>
              <a:rPr lang="tr-TR" sz="1900" b="1" dirty="0">
                <a:solidFill>
                  <a:schemeClr val="accent2">
                    <a:lumMod val="75000"/>
                  </a:schemeClr>
                </a:solidFill>
              </a:rPr>
              <a:t>.</a:t>
            </a:r>
          </a:p>
        </p:txBody>
      </p:sp>
      <p:sp>
        <p:nvSpPr>
          <p:cNvPr id="20" name="Text Placeholder 19"/>
          <p:cNvSpPr>
            <a:spLocks noGrp="1"/>
          </p:cNvSpPr>
          <p:nvPr>
            <p:ph type="body" sz="quarter" idx="24"/>
          </p:nvPr>
        </p:nvSpPr>
        <p:spPr>
          <a:xfrm>
            <a:off x="6383651" y="4019911"/>
            <a:ext cx="2596896" cy="1226993"/>
          </a:xfrm>
        </p:spPr>
        <p:txBody>
          <a:bodyPr>
            <a:noAutofit/>
          </a:bodyPr>
          <a:lstStyle/>
          <a:p>
            <a:pPr algn="l">
              <a:lnSpc>
                <a:spcPts val="2280"/>
              </a:lnSpc>
              <a:spcBef>
                <a:spcPts val="600"/>
              </a:spcBef>
              <a:spcAft>
                <a:spcPts val="600"/>
              </a:spcAft>
            </a:pPr>
            <a:r>
              <a:rPr lang="tr-TR" sz="1900" b="1" dirty="0">
                <a:solidFill>
                  <a:schemeClr val="accent2">
                    <a:lumMod val="75000"/>
                  </a:schemeClr>
                </a:solidFill>
              </a:rPr>
              <a:t>D</a:t>
            </a:r>
            <a:r>
              <a:rPr lang="tr-TR" sz="1900" b="1" dirty="0" smtClean="0">
                <a:solidFill>
                  <a:schemeClr val="accent2">
                    <a:lumMod val="75000"/>
                  </a:schemeClr>
                </a:solidFill>
              </a:rPr>
              <a:t>eğerlerimize </a:t>
            </a:r>
            <a:r>
              <a:rPr lang="tr-TR" sz="1900" b="1" dirty="0">
                <a:solidFill>
                  <a:schemeClr val="accent2">
                    <a:lumMod val="75000"/>
                  </a:schemeClr>
                </a:solidFill>
              </a:rPr>
              <a:t>uygun olmayan unsurlar </a:t>
            </a:r>
            <a:r>
              <a:rPr lang="tr-TR" sz="1900" b="1" dirty="0" smtClean="0">
                <a:solidFill>
                  <a:schemeClr val="accent2">
                    <a:lumMod val="75000"/>
                  </a:schemeClr>
                </a:solidFill>
              </a:rPr>
              <a:t>ayıklandı, müfredatlar ile değerlerimiz arasında bağ oluşturuldu</a:t>
            </a:r>
            <a:r>
              <a:rPr lang="tr-TR" sz="1900" b="1" dirty="0">
                <a:solidFill>
                  <a:schemeClr val="accent2">
                    <a:lumMod val="75000"/>
                  </a:schemeClr>
                </a:solidFill>
              </a:rPr>
              <a:t>. </a:t>
            </a:r>
            <a:endParaRPr lang="en-US" sz="1900" b="1" dirty="0">
              <a:solidFill>
                <a:schemeClr val="accent2">
                  <a:lumMod val="75000"/>
                </a:schemeClr>
              </a:solidFill>
            </a:endParaRPr>
          </a:p>
        </p:txBody>
      </p:sp>
      <p:sp>
        <p:nvSpPr>
          <p:cNvPr id="21" name="Text Placeholder 20"/>
          <p:cNvSpPr>
            <a:spLocks noGrp="1"/>
          </p:cNvSpPr>
          <p:nvPr>
            <p:ph type="body" sz="quarter" idx="25"/>
          </p:nvPr>
        </p:nvSpPr>
        <p:spPr>
          <a:xfrm>
            <a:off x="9382180" y="4019911"/>
            <a:ext cx="2682819" cy="1226993"/>
          </a:xfrm>
        </p:spPr>
        <p:txBody>
          <a:bodyPr>
            <a:noAutofit/>
          </a:bodyPr>
          <a:lstStyle/>
          <a:p>
            <a:pPr algn="l">
              <a:lnSpc>
                <a:spcPts val="2280"/>
              </a:lnSpc>
              <a:spcBef>
                <a:spcPts val="600"/>
              </a:spcBef>
              <a:spcAft>
                <a:spcPts val="600"/>
              </a:spcAft>
            </a:pPr>
            <a:r>
              <a:rPr lang="tr-TR" sz="1900" b="1" dirty="0" smtClean="0">
                <a:solidFill>
                  <a:schemeClr val="accent2">
                    <a:lumMod val="75000"/>
                  </a:schemeClr>
                </a:solidFill>
              </a:rPr>
              <a:t>Güncel, yeni ve </a:t>
            </a:r>
            <a:r>
              <a:rPr lang="tr-TR" sz="1900" b="1" dirty="0">
                <a:solidFill>
                  <a:schemeClr val="accent2">
                    <a:lumMod val="75000"/>
                  </a:schemeClr>
                </a:solidFill>
              </a:rPr>
              <a:t>canlı </a:t>
            </a:r>
            <a:r>
              <a:rPr lang="tr-TR" sz="1900" b="1" dirty="0" smtClean="0">
                <a:solidFill>
                  <a:schemeClr val="accent2">
                    <a:lumMod val="75000"/>
                  </a:schemeClr>
                </a:solidFill>
              </a:rPr>
              <a:t>evsaf dokusu belirlendi</a:t>
            </a:r>
            <a:r>
              <a:rPr lang="tr-TR" sz="1900" b="1" dirty="0">
                <a:solidFill>
                  <a:schemeClr val="accent2">
                    <a:lumMod val="75000"/>
                  </a:schemeClr>
                </a:solidFill>
              </a:rPr>
              <a:t>. </a:t>
            </a:r>
            <a:r>
              <a:rPr lang="tr-TR" sz="1900" b="1" dirty="0" smtClean="0">
                <a:solidFill>
                  <a:schemeClr val="accent2">
                    <a:lumMod val="75000"/>
                  </a:schemeClr>
                </a:solidFill>
              </a:rPr>
              <a:t>Çocuklarımıza kazandırılacak bu niteliklere uygun içerikler istikametinde bir güncelleme hedeflendi.</a:t>
            </a:r>
            <a:endParaRPr lang="en-US" sz="1900" b="1" dirty="0">
              <a:solidFill>
                <a:schemeClr val="accent2">
                  <a:lumMod val="75000"/>
                </a:schemeClr>
              </a:solidFill>
            </a:endParaRPr>
          </a:p>
        </p:txBody>
      </p:sp>
      <p:sp>
        <p:nvSpPr>
          <p:cNvPr id="22" name="Text Placeholder 21"/>
          <p:cNvSpPr>
            <a:spLocks noGrp="1"/>
          </p:cNvSpPr>
          <p:nvPr>
            <p:ph type="body" sz="quarter" idx="26"/>
          </p:nvPr>
        </p:nvSpPr>
        <p:spPr>
          <a:xfrm>
            <a:off x="254981" y="1395512"/>
            <a:ext cx="2596896" cy="2596896"/>
          </a:xfrm>
          <a:solidFill>
            <a:srgbClr val="FF0000"/>
          </a:solidFill>
        </p:spPr>
        <p:txBody>
          <a:bodyPr>
            <a:normAutofit/>
          </a:bodyPr>
          <a:lstStyle/>
          <a:p>
            <a:pPr>
              <a:lnSpc>
                <a:spcPct val="100000"/>
              </a:lnSpc>
              <a:spcBef>
                <a:spcPts val="1200"/>
              </a:spcBef>
              <a:spcAft>
                <a:spcPts val="1200"/>
              </a:spcAft>
            </a:pPr>
            <a:r>
              <a:rPr lang="tr-TR" sz="9000" dirty="0">
                <a:solidFill>
                  <a:srgbClr val="EAEAEA"/>
                </a:solidFill>
                <a:latin typeface="Cambria" panose="02040503050406030204" pitchFamily="18" charset="0"/>
              </a:rPr>
              <a:t>1</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latin typeface="Cambria" panose="02040503050406030204" pitchFamily="18" charset="0"/>
            </a:endParaRPr>
          </a:p>
        </p:txBody>
      </p:sp>
      <p:sp>
        <p:nvSpPr>
          <p:cNvPr id="23" name="Text Placeholder 22"/>
          <p:cNvSpPr>
            <a:spLocks noGrp="1"/>
          </p:cNvSpPr>
          <p:nvPr>
            <p:ph type="body" sz="quarter" idx="27"/>
          </p:nvPr>
        </p:nvSpPr>
        <p:spPr>
          <a:xfrm>
            <a:off x="3266350" y="1395512"/>
            <a:ext cx="2596896" cy="2596896"/>
          </a:xfrm>
          <a:solidFill>
            <a:srgbClr val="FF0000"/>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2</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4" name="Text Placeholder 23"/>
          <p:cNvSpPr>
            <a:spLocks noGrp="1"/>
          </p:cNvSpPr>
          <p:nvPr>
            <p:ph type="body" sz="quarter" idx="28"/>
          </p:nvPr>
        </p:nvSpPr>
        <p:spPr>
          <a:xfrm>
            <a:off x="6383651" y="1395512"/>
            <a:ext cx="2596896" cy="2596896"/>
          </a:xfrm>
          <a:solidFill>
            <a:srgbClr val="FF0000"/>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3</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5" name="Text Placeholder 24"/>
          <p:cNvSpPr>
            <a:spLocks noGrp="1"/>
          </p:cNvSpPr>
          <p:nvPr>
            <p:ph type="body" sz="quarter" idx="29"/>
          </p:nvPr>
        </p:nvSpPr>
        <p:spPr>
          <a:xfrm>
            <a:off x="9382181" y="1395512"/>
            <a:ext cx="2596896" cy="2596896"/>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4</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14" name="Text Placeholder 13"/>
          <p:cNvSpPr>
            <a:spLocks noGrp="1"/>
          </p:cNvSpPr>
          <p:nvPr>
            <p:ph type="body" sz="quarter" idx="18"/>
          </p:nvPr>
        </p:nvSpPr>
        <p:spPr>
          <a:xfrm>
            <a:off x="254981" y="2553583"/>
            <a:ext cx="2596896" cy="431800"/>
          </a:xfrm>
        </p:spPr>
        <p:txBody>
          <a:bodyPr>
            <a:noAutofit/>
          </a:bodyPr>
          <a:lstStyle/>
          <a:p>
            <a:pPr>
              <a:lnSpc>
                <a:spcPct val="100000"/>
              </a:lnSpc>
              <a:spcBef>
                <a:spcPts val="1200"/>
              </a:spcBef>
              <a:spcAft>
                <a:spcPts val="1200"/>
              </a:spcAft>
            </a:pPr>
            <a:r>
              <a:rPr lang="tr-TR" sz="2900" b="1" dirty="0" smtClean="0">
                <a:solidFill>
                  <a:srgbClr val="EAEAEA"/>
                </a:solidFill>
              </a:rPr>
              <a:t>SADELEŞTİRME</a:t>
            </a:r>
            <a:endParaRPr lang="en-US" sz="2900" b="1" dirty="0">
              <a:solidFill>
                <a:srgbClr val="EAEAEA"/>
              </a:solidFill>
            </a:endParaRPr>
          </a:p>
        </p:txBody>
      </p:sp>
      <p:sp>
        <p:nvSpPr>
          <p:cNvPr id="15" name="Text Placeholder 14"/>
          <p:cNvSpPr>
            <a:spLocks noGrp="1"/>
          </p:cNvSpPr>
          <p:nvPr>
            <p:ph type="body" sz="quarter" idx="19"/>
          </p:nvPr>
        </p:nvSpPr>
        <p:spPr>
          <a:xfrm>
            <a:off x="3266350" y="2976776"/>
            <a:ext cx="2596896" cy="431800"/>
          </a:xfrm>
        </p:spPr>
        <p:txBody>
          <a:bodyPr vert="horz" lIns="91440" tIns="45720" rIns="91440" bIns="45720" rtlCol="0" anchor="ctr">
            <a:noAutofit/>
          </a:bodyPr>
          <a:lstStyle/>
          <a:p>
            <a:pPr>
              <a:lnSpc>
                <a:spcPct val="100000"/>
              </a:lnSpc>
              <a:spcBef>
                <a:spcPts val="1200"/>
              </a:spcBef>
              <a:spcAft>
                <a:spcPts val="1200"/>
              </a:spcAft>
            </a:pPr>
            <a:r>
              <a:rPr lang="tr-TR" sz="2900" b="1" dirty="0" smtClean="0">
                <a:solidFill>
                  <a:srgbClr val="EAEAEA"/>
                </a:solidFill>
              </a:rPr>
              <a:t>AHENK VE BÜTÜNLÜK KURMA</a:t>
            </a:r>
            <a:endParaRPr lang="en-US" sz="2900" b="1" dirty="0">
              <a:solidFill>
                <a:srgbClr val="EAEAEA"/>
              </a:solidFill>
            </a:endParaRPr>
          </a:p>
        </p:txBody>
      </p:sp>
      <p:sp>
        <p:nvSpPr>
          <p:cNvPr id="16" name="Text Placeholder 15"/>
          <p:cNvSpPr>
            <a:spLocks noGrp="1"/>
          </p:cNvSpPr>
          <p:nvPr>
            <p:ph type="body" sz="quarter" idx="20"/>
          </p:nvPr>
        </p:nvSpPr>
        <p:spPr>
          <a:xfrm>
            <a:off x="6383651" y="3036648"/>
            <a:ext cx="2596896" cy="431800"/>
          </a:xfrm>
        </p:spPr>
        <p:txBody>
          <a:bodyPr vert="horz" lIns="91440" tIns="45720" rIns="91440" bIns="45720" rtlCol="0" anchor="ctr">
            <a:noAutofit/>
          </a:bodyPr>
          <a:lstStyle/>
          <a:p>
            <a:pPr>
              <a:lnSpc>
                <a:spcPct val="100000"/>
              </a:lnSpc>
              <a:spcBef>
                <a:spcPts val="1200"/>
              </a:spcBef>
              <a:spcAft>
                <a:spcPts val="1200"/>
              </a:spcAft>
            </a:pPr>
            <a:r>
              <a:rPr lang="tr-TR" sz="2900" b="1" dirty="0" smtClean="0">
                <a:solidFill>
                  <a:srgbClr val="EAEAEA"/>
                </a:solidFill>
              </a:rPr>
              <a:t>YERLİ VE MİLLÎ DEĞERLERİ katma</a:t>
            </a:r>
            <a:endParaRPr lang="en-US" sz="2900" b="1" dirty="0">
              <a:solidFill>
                <a:srgbClr val="EAEAEA"/>
              </a:solidFill>
            </a:endParaRPr>
          </a:p>
        </p:txBody>
      </p:sp>
      <p:sp>
        <p:nvSpPr>
          <p:cNvPr id="17" name="Text Placeholder 16"/>
          <p:cNvSpPr>
            <a:spLocks noGrp="1"/>
          </p:cNvSpPr>
          <p:nvPr>
            <p:ph type="body" sz="quarter" idx="21"/>
          </p:nvPr>
        </p:nvSpPr>
        <p:spPr>
          <a:xfrm>
            <a:off x="9382181" y="2816206"/>
            <a:ext cx="2596896" cy="431800"/>
          </a:xfrm>
        </p:spPr>
        <p:txBody>
          <a:bodyPr>
            <a:noAutofit/>
          </a:bodyPr>
          <a:lstStyle/>
          <a:p>
            <a:pPr>
              <a:lnSpc>
                <a:spcPct val="100000"/>
              </a:lnSpc>
              <a:spcBef>
                <a:spcPts val="1200"/>
              </a:spcBef>
              <a:spcAft>
                <a:spcPts val="1200"/>
              </a:spcAft>
            </a:pPr>
            <a:r>
              <a:rPr lang="tr-TR" sz="2900" b="1" dirty="0" err="1" smtClean="0">
                <a:solidFill>
                  <a:srgbClr val="EAEAEA"/>
                </a:solidFill>
              </a:rPr>
              <a:t>GÜNCELLİk</a:t>
            </a:r>
            <a:r>
              <a:rPr lang="tr-TR" sz="2900" b="1" dirty="0" smtClean="0">
                <a:solidFill>
                  <a:srgbClr val="EAEAEA"/>
                </a:solidFill>
              </a:rPr>
              <a:t> SAĞLAMA</a:t>
            </a:r>
            <a:endParaRPr lang="en-US" sz="2900" b="1" dirty="0">
              <a:solidFill>
                <a:srgbClr val="EAEAEA"/>
              </a:solidFill>
            </a:endParaRPr>
          </a:p>
        </p:txBody>
      </p:sp>
      <p:sp>
        <p:nvSpPr>
          <p:cNvPr id="27" name="Metin kutusu 26"/>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3669647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Düz Bağlayıcı 25"/>
          <p:cNvCxnSpPr/>
          <p:nvPr/>
        </p:nvCxnSpPr>
        <p:spPr>
          <a:xfrm>
            <a:off x="813681" y="2682680"/>
            <a:ext cx="10281608" cy="12145"/>
          </a:xfrm>
          <a:prstGeom prst="line">
            <a:avLst/>
          </a:prstGeom>
          <a:ln w="50800">
            <a:solidFill>
              <a:srgbClr val="FF99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a:xfrm>
            <a:off x="0" y="244372"/>
            <a:ext cx="12192000" cy="673100"/>
          </a:xfrm>
        </p:spPr>
        <p:txBody>
          <a:bodyPr>
            <a:normAutofit fontScale="90000"/>
          </a:bodyPr>
          <a:lstStyle/>
          <a:p>
            <a:pPr algn="ctr"/>
            <a:r>
              <a:rPr lang="tr-TR" b="1" dirty="0" smtClean="0">
                <a:solidFill>
                  <a:srgbClr val="EAEAEA"/>
                </a:solidFill>
              </a:rPr>
              <a:t>Müfredatlar Nasıl Yenilendi?</a:t>
            </a:r>
            <a:r>
              <a:rPr lang="tr-TR" sz="3500" b="1" dirty="0" smtClean="0">
                <a:solidFill>
                  <a:srgbClr val="EAEAEA"/>
                </a:solidFill>
              </a:rPr>
              <a:t/>
            </a:r>
            <a:br>
              <a:rPr lang="tr-TR" sz="3500" b="1" dirty="0" smtClean="0">
                <a:solidFill>
                  <a:srgbClr val="EAEAEA"/>
                </a:solidFill>
              </a:rPr>
            </a:br>
            <a:r>
              <a:rPr lang="tr-TR" sz="3900" b="1" spc="300" dirty="0" smtClean="0">
                <a:solidFill>
                  <a:srgbClr val="EAEAEA"/>
                </a:solidFill>
              </a:rPr>
              <a:t>ÇALIŞMA SÜRECİ</a:t>
            </a:r>
            <a:endParaRPr lang="en-US" sz="3900" b="1" spc="300" dirty="0">
              <a:solidFill>
                <a:srgbClr val="EAEAEA"/>
              </a:solidFill>
            </a:endParaRPr>
          </a:p>
        </p:txBody>
      </p:sp>
      <p:sp>
        <p:nvSpPr>
          <p:cNvPr id="18" name="Text Placeholder 17"/>
          <p:cNvSpPr>
            <a:spLocks noGrp="1"/>
          </p:cNvSpPr>
          <p:nvPr>
            <p:ph type="body" sz="quarter" idx="22"/>
          </p:nvPr>
        </p:nvSpPr>
        <p:spPr>
          <a:xfrm>
            <a:off x="250899" y="4041683"/>
            <a:ext cx="2822501" cy="1226993"/>
          </a:xfrm>
        </p:spPr>
        <p:txBody>
          <a:bodyPr>
            <a:noAutofit/>
          </a:bodyPr>
          <a:lstStyle/>
          <a:p>
            <a:pPr algn="l">
              <a:lnSpc>
                <a:spcPts val="2280"/>
              </a:lnSpc>
              <a:spcBef>
                <a:spcPts val="600"/>
              </a:spcBef>
              <a:spcAft>
                <a:spcPts val="600"/>
              </a:spcAft>
            </a:pPr>
            <a:r>
              <a:rPr lang="tr-TR" sz="1900" b="1" dirty="0" smtClean="0">
                <a:solidFill>
                  <a:schemeClr val="tx1"/>
                </a:solidFill>
              </a:rPr>
              <a:t>Öğretmen </a:t>
            </a:r>
            <a:r>
              <a:rPr lang="tr-TR" sz="1900" b="1" dirty="0">
                <a:solidFill>
                  <a:schemeClr val="tx1"/>
                </a:solidFill>
              </a:rPr>
              <a:t>ve </a:t>
            </a:r>
            <a:r>
              <a:rPr lang="tr-TR" sz="1900" b="1" dirty="0" smtClean="0">
                <a:solidFill>
                  <a:schemeClr val="tx1"/>
                </a:solidFill>
              </a:rPr>
              <a:t>akademisyen uzmanlardan oluşan komisyonlar kuruldu. İlmî müzakereler, toplantılar </a:t>
            </a:r>
            <a:r>
              <a:rPr lang="tr-TR" sz="1900" b="1" dirty="0">
                <a:solidFill>
                  <a:schemeClr val="tx1"/>
                </a:solidFill>
              </a:rPr>
              <a:t>ve </a:t>
            </a:r>
            <a:r>
              <a:rPr lang="tr-TR" sz="1900" b="1" dirty="0" err="1" smtClean="0">
                <a:solidFill>
                  <a:schemeClr val="tx1"/>
                </a:solidFill>
              </a:rPr>
              <a:t>çalıştaylarla</a:t>
            </a:r>
            <a:r>
              <a:rPr lang="tr-TR" sz="1900" b="1" dirty="0" smtClean="0">
                <a:solidFill>
                  <a:schemeClr val="tx1"/>
                </a:solidFill>
              </a:rPr>
              <a:t> </a:t>
            </a:r>
            <a:r>
              <a:rPr lang="tr-TR" sz="1900" b="1" dirty="0">
                <a:solidFill>
                  <a:schemeClr val="tx1"/>
                </a:solidFill>
              </a:rPr>
              <a:t>«taslak </a:t>
            </a:r>
            <a:r>
              <a:rPr lang="tr-TR" sz="1900" b="1" dirty="0" smtClean="0">
                <a:solidFill>
                  <a:schemeClr val="tx1"/>
                </a:solidFill>
              </a:rPr>
              <a:t>müfredatlar» oluşturuldu</a:t>
            </a:r>
            <a:r>
              <a:rPr lang="tr-TR" sz="1900" b="1" dirty="0">
                <a:solidFill>
                  <a:schemeClr val="tx1"/>
                </a:solidFill>
              </a:rPr>
              <a:t>.</a:t>
            </a:r>
          </a:p>
        </p:txBody>
      </p:sp>
      <p:sp>
        <p:nvSpPr>
          <p:cNvPr id="19" name="Text Placeholder 18"/>
          <p:cNvSpPr>
            <a:spLocks noGrp="1"/>
          </p:cNvSpPr>
          <p:nvPr>
            <p:ph type="body" sz="quarter" idx="23"/>
          </p:nvPr>
        </p:nvSpPr>
        <p:spPr>
          <a:xfrm>
            <a:off x="3360169" y="4052569"/>
            <a:ext cx="2822918" cy="1226993"/>
          </a:xfrm>
        </p:spPr>
        <p:txBody>
          <a:bodyPr>
            <a:noAutofit/>
          </a:bodyPr>
          <a:lstStyle/>
          <a:p>
            <a:pPr algn="l">
              <a:lnSpc>
                <a:spcPts val="2280"/>
              </a:lnSpc>
              <a:spcBef>
                <a:spcPts val="600"/>
              </a:spcBef>
              <a:spcAft>
                <a:spcPts val="600"/>
              </a:spcAft>
            </a:pPr>
            <a:r>
              <a:rPr lang="en-US" sz="1900" b="1" dirty="0" err="1">
                <a:solidFill>
                  <a:schemeClr val="tx1"/>
                </a:solidFill>
              </a:rPr>
              <a:t>Taslak</a:t>
            </a:r>
            <a:r>
              <a:rPr lang="en-US" sz="1900" b="1" dirty="0">
                <a:solidFill>
                  <a:schemeClr val="tx1"/>
                </a:solidFill>
              </a:rPr>
              <a:t> </a:t>
            </a:r>
            <a:r>
              <a:rPr lang="tr-TR" sz="1900" b="1" dirty="0">
                <a:solidFill>
                  <a:schemeClr val="tx1"/>
                </a:solidFill>
              </a:rPr>
              <a:t>müfredatlar </a:t>
            </a:r>
            <a:r>
              <a:rPr lang="tr-TR" sz="1900" b="1" dirty="0" smtClean="0">
                <a:solidFill>
                  <a:schemeClr val="tx1"/>
                </a:solidFill>
              </a:rPr>
              <a:t>«</a:t>
            </a:r>
            <a:r>
              <a:rPr lang="en-US" sz="1900" b="1" dirty="0" smtClean="0">
                <a:solidFill>
                  <a:schemeClr val="tx1"/>
                </a:solidFill>
              </a:rPr>
              <a:t>mufredat.meb.gov.tr</a:t>
            </a:r>
            <a:r>
              <a:rPr lang="tr-TR" sz="1900" b="1" dirty="0" smtClean="0">
                <a:solidFill>
                  <a:schemeClr val="tx1"/>
                </a:solidFill>
              </a:rPr>
              <a:t>»</a:t>
            </a:r>
            <a:r>
              <a:rPr lang="en-US" sz="1900" b="1" dirty="0" smtClean="0">
                <a:solidFill>
                  <a:schemeClr val="tx1"/>
                </a:solidFill>
              </a:rPr>
              <a:t> </a:t>
            </a:r>
            <a:r>
              <a:rPr lang="tr-TR" sz="1900" b="1" dirty="0" smtClean="0">
                <a:solidFill>
                  <a:schemeClr val="tx1"/>
                </a:solidFill>
              </a:rPr>
              <a:t>adresinde </a:t>
            </a:r>
            <a:r>
              <a:rPr lang="en-US" sz="1900" b="1" dirty="0">
                <a:solidFill>
                  <a:schemeClr val="tx1"/>
                </a:solidFill>
              </a:rPr>
              <a:t>27 </a:t>
            </a:r>
            <a:r>
              <a:rPr lang="en-US" sz="1900" b="1" dirty="0" err="1">
                <a:solidFill>
                  <a:schemeClr val="tx1"/>
                </a:solidFill>
              </a:rPr>
              <a:t>gün</a:t>
            </a:r>
            <a:r>
              <a:rPr lang="en-US" sz="1900" b="1" dirty="0">
                <a:solidFill>
                  <a:schemeClr val="tx1"/>
                </a:solidFill>
              </a:rPr>
              <a:t> </a:t>
            </a:r>
            <a:r>
              <a:rPr lang="en-US" sz="1900" b="1" dirty="0" err="1">
                <a:solidFill>
                  <a:schemeClr val="tx1"/>
                </a:solidFill>
              </a:rPr>
              <a:t>süreyle</a:t>
            </a:r>
            <a:r>
              <a:rPr lang="en-US" sz="1900" b="1" dirty="0">
                <a:solidFill>
                  <a:schemeClr val="tx1"/>
                </a:solidFill>
              </a:rPr>
              <a:t> </a:t>
            </a:r>
            <a:r>
              <a:rPr lang="en-US" sz="1900" b="1" dirty="0" err="1">
                <a:solidFill>
                  <a:schemeClr val="tx1"/>
                </a:solidFill>
              </a:rPr>
              <a:t>askı</a:t>
            </a:r>
            <a:r>
              <a:rPr lang="tr-TR" sz="1900" b="1" dirty="0">
                <a:solidFill>
                  <a:schemeClr val="tx1"/>
                </a:solidFill>
              </a:rPr>
              <a:t>y</a:t>
            </a:r>
            <a:r>
              <a:rPr lang="en-US" sz="1900" b="1" dirty="0">
                <a:solidFill>
                  <a:schemeClr val="tx1"/>
                </a:solidFill>
              </a:rPr>
              <a:t>a </a:t>
            </a:r>
            <a:r>
              <a:rPr lang="en-US" sz="1900" b="1" dirty="0" err="1" smtClean="0">
                <a:solidFill>
                  <a:schemeClr val="tx1"/>
                </a:solidFill>
              </a:rPr>
              <a:t>çıkarıl</a:t>
            </a:r>
            <a:r>
              <a:rPr lang="tr-TR" sz="1900" b="1" dirty="0" err="1" smtClean="0">
                <a:solidFill>
                  <a:schemeClr val="tx1"/>
                </a:solidFill>
              </a:rPr>
              <a:t>dı</a:t>
            </a:r>
            <a:r>
              <a:rPr lang="tr-TR" sz="1900" b="1" dirty="0" smtClean="0">
                <a:solidFill>
                  <a:schemeClr val="tx1"/>
                </a:solidFill>
              </a:rPr>
              <a:t>, tartışmaya açıldı, kamu kurumlarının ve STK’ların görüş bildirmeleri istendi.</a:t>
            </a:r>
            <a:endParaRPr lang="en-US" sz="1900" b="1" dirty="0">
              <a:solidFill>
                <a:schemeClr val="tx1"/>
              </a:solidFill>
            </a:endParaRPr>
          </a:p>
        </p:txBody>
      </p:sp>
      <p:sp>
        <p:nvSpPr>
          <p:cNvPr id="20" name="Text Placeholder 19"/>
          <p:cNvSpPr>
            <a:spLocks noGrp="1"/>
          </p:cNvSpPr>
          <p:nvPr>
            <p:ph type="body" sz="quarter" idx="24"/>
          </p:nvPr>
        </p:nvSpPr>
        <p:spPr>
          <a:xfrm>
            <a:off x="6540501" y="4009025"/>
            <a:ext cx="2590799" cy="1226993"/>
          </a:xfrm>
        </p:spPr>
        <p:txBody>
          <a:bodyPr>
            <a:noAutofit/>
          </a:bodyPr>
          <a:lstStyle/>
          <a:p>
            <a:pPr algn="l">
              <a:lnSpc>
                <a:spcPts val="2280"/>
              </a:lnSpc>
              <a:spcBef>
                <a:spcPts val="600"/>
              </a:spcBef>
              <a:spcAft>
                <a:spcPts val="600"/>
              </a:spcAft>
            </a:pPr>
            <a:r>
              <a:rPr lang="en-US" sz="1900" b="1" dirty="0" err="1">
                <a:solidFill>
                  <a:schemeClr val="tx1"/>
                </a:solidFill>
              </a:rPr>
              <a:t>Gelen</a:t>
            </a:r>
            <a:r>
              <a:rPr lang="en-US" sz="1900" b="1" dirty="0">
                <a:solidFill>
                  <a:schemeClr val="tx1"/>
                </a:solidFill>
              </a:rPr>
              <a:t> </a:t>
            </a:r>
            <a:r>
              <a:rPr lang="en-US" sz="1900" b="1" dirty="0" err="1">
                <a:solidFill>
                  <a:schemeClr val="tx1"/>
                </a:solidFill>
              </a:rPr>
              <a:t>görüşler</a:t>
            </a:r>
            <a:r>
              <a:rPr lang="en-US" sz="1900" b="1" dirty="0">
                <a:solidFill>
                  <a:schemeClr val="tx1"/>
                </a:solidFill>
              </a:rPr>
              <a:t> </a:t>
            </a:r>
            <a:r>
              <a:rPr lang="en-US" sz="1900" b="1" dirty="0" err="1" smtClean="0">
                <a:solidFill>
                  <a:schemeClr val="tx1"/>
                </a:solidFill>
              </a:rPr>
              <a:t>çerçevesinde</a:t>
            </a:r>
            <a:r>
              <a:rPr lang="en-US" sz="1900" b="1" dirty="0" smtClean="0">
                <a:solidFill>
                  <a:schemeClr val="tx1"/>
                </a:solidFill>
              </a:rPr>
              <a:t> </a:t>
            </a:r>
            <a:r>
              <a:rPr lang="en-US" sz="1900" b="1" dirty="0">
                <a:solidFill>
                  <a:schemeClr val="tx1"/>
                </a:solidFill>
              </a:rPr>
              <a:t>son </a:t>
            </a:r>
            <a:r>
              <a:rPr lang="en-US" sz="1900" b="1" dirty="0" err="1">
                <a:solidFill>
                  <a:schemeClr val="tx1"/>
                </a:solidFill>
              </a:rPr>
              <a:t>hâli</a:t>
            </a:r>
            <a:r>
              <a:rPr lang="en-US" sz="1900" b="1" dirty="0">
                <a:solidFill>
                  <a:schemeClr val="tx1"/>
                </a:solidFill>
              </a:rPr>
              <a:t> </a:t>
            </a:r>
            <a:r>
              <a:rPr lang="en-US" sz="1900" b="1" dirty="0" err="1">
                <a:solidFill>
                  <a:schemeClr val="tx1"/>
                </a:solidFill>
              </a:rPr>
              <a:t>verilen</a:t>
            </a:r>
            <a:r>
              <a:rPr lang="en-US" sz="1900" b="1" dirty="0">
                <a:solidFill>
                  <a:schemeClr val="tx1"/>
                </a:solidFill>
              </a:rPr>
              <a:t> </a:t>
            </a:r>
            <a:r>
              <a:rPr lang="tr-TR" sz="1900" b="1" dirty="0" smtClean="0">
                <a:solidFill>
                  <a:schemeClr val="tx1"/>
                </a:solidFill>
              </a:rPr>
              <a:t>«</a:t>
            </a:r>
            <a:r>
              <a:rPr lang="en-US" sz="1900" b="1" dirty="0" err="1" smtClean="0">
                <a:solidFill>
                  <a:schemeClr val="tx1"/>
                </a:solidFill>
              </a:rPr>
              <a:t>taslak</a:t>
            </a:r>
            <a:r>
              <a:rPr lang="tr-TR" sz="1900" b="1" dirty="0" smtClean="0">
                <a:solidFill>
                  <a:schemeClr val="tx1"/>
                </a:solidFill>
              </a:rPr>
              <a:t> müfredat»</a:t>
            </a:r>
            <a:r>
              <a:rPr lang="en-US" sz="1900" b="1" dirty="0" smtClean="0">
                <a:solidFill>
                  <a:schemeClr val="tx1"/>
                </a:solidFill>
              </a:rPr>
              <a:t>lar</a:t>
            </a:r>
            <a:r>
              <a:rPr lang="tr-TR" sz="1900" b="1" dirty="0" smtClean="0">
                <a:solidFill>
                  <a:schemeClr val="tx1"/>
                </a:solidFill>
              </a:rPr>
              <a:t>,</a:t>
            </a:r>
            <a:r>
              <a:rPr lang="en-US" sz="1900" b="1" dirty="0" smtClean="0">
                <a:solidFill>
                  <a:schemeClr val="tx1"/>
                </a:solidFill>
              </a:rPr>
              <a:t>  </a:t>
            </a:r>
            <a:r>
              <a:rPr lang="tr-TR" sz="1900" b="1" dirty="0" smtClean="0">
                <a:solidFill>
                  <a:schemeClr val="tx1"/>
                </a:solidFill>
              </a:rPr>
              <a:t>TTKB’de görevli uzmanlarca çalışıldı, Kurul </a:t>
            </a:r>
            <a:r>
              <a:rPr lang="en-US" sz="1900" b="1" dirty="0" err="1">
                <a:solidFill>
                  <a:schemeClr val="tx1"/>
                </a:solidFill>
              </a:rPr>
              <a:t>onayına</a:t>
            </a:r>
            <a:r>
              <a:rPr lang="en-US" sz="1900" b="1" dirty="0">
                <a:solidFill>
                  <a:schemeClr val="tx1"/>
                </a:solidFill>
              </a:rPr>
              <a:t> </a:t>
            </a:r>
            <a:r>
              <a:rPr lang="en-US" sz="1900" b="1" dirty="0" err="1">
                <a:solidFill>
                  <a:schemeClr val="tx1"/>
                </a:solidFill>
              </a:rPr>
              <a:t>sunuldu</a:t>
            </a:r>
            <a:r>
              <a:rPr lang="tr-TR" sz="1900" b="1" dirty="0">
                <a:solidFill>
                  <a:schemeClr val="tx1"/>
                </a:solidFill>
              </a:rPr>
              <a:t>.</a:t>
            </a:r>
            <a:endParaRPr lang="en-US" sz="1900" b="1" dirty="0">
              <a:solidFill>
                <a:schemeClr val="tx1"/>
              </a:solidFill>
            </a:endParaRPr>
          </a:p>
        </p:txBody>
      </p:sp>
      <p:sp>
        <p:nvSpPr>
          <p:cNvPr id="21" name="Text Placeholder 20"/>
          <p:cNvSpPr>
            <a:spLocks noGrp="1"/>
          </p:cNvSpPr>
          <p:nvPr>
            <p:ph type="body" sz="quarter" idx="25"/>
          </p:nvPr>
        </p:nvSpPr>
        <p:spPr>
          <a:xfrm>
            <a:off x="9539514" y="3998139"/>
            <a:ext cx="2360386" cy="1226993"/>
          </a:xfrm>
        </p:spPr>
        <p:txBody>
          <a:bodyPr>
            <a:noAutofit/>
          </a:bodyPr>
          <a:lstStyle/>
          <a:p>
            <a:pPr algn="l">
              <a:lnSpc>
                <a:spcPts val="2280"/>
              </a:lnSpc>
              <a:spcBef>
                <a:spcPts val="600"/>
              </a:spcBef>
              <a:spcAft>
                <a:spcPts val="600"/>
              </a:spcAft>
            </a:pPr>
            <a:r>
              <a:rPr lang="en-US" sz="1900" b="1" dirty="0" err="1">
                <a:solidFill>
                  <a:schemeClr val="tx1"/>
                </a:solidFill>
              </a:rPr>
              <a:t>Talim</a:t>
            </a:r>
            <a:r>
              <a:rPr lang="en-US" sz="1900" b="1" dirty="0">
                <a:solidFill>
                  <a:schemeClr val="tx1"/>
                </a:solidFill>
              </a:rPr>
              <a:t> </a:t>
            </a:r>
            <a:r>
              <a:rPr lang="en-US" sz="1900" b="1" dirty="0" err="1">
                <a:solidFill>
                  <a:schemeClr val="tx1"/>
                </a:solidFill>
              </a:rPr>
              <a:t>ve</a:t>
            </a:r>
            <a:r>
              <a:rPr lang="en-US" sz="1900" b="1" dirty="0">
                <a:solidFill>
                  <a:schemeClr val="tx1"/>
                </a:solidFill>
              </a:rPr>
              <a:t> </a:t>
            </a:r>
            <a:r>
              <a:rPr lang="en-US" sz="1900" b="1" dirty="0" err="1">
                <a:solidFill>
                  <a:schemeClr val="tx1"/>
                </a:solidFill>
              </a:rPr>
              <a:t>Terbiye</a:t>
            </a:r>
            <a:r>
              <a:rPr lang="en-US" sz="1900" b="1" dirty="0">
                <a:solidFill>
                  <a:schemeClr val="tx1"/>
                </a:solidFill>
              </a:rPr>
              <a:t> </a:t>
            </a:r>
            <a:r>
              <a:rPr lang="en-US" sz="1900" b="1" dirty="0" err="1">
                <a:solidFill>
                  <a:schemeClr val="tx1"/>
                </a:solidFill>
              </a:rPr>
              <a:t>Kurulunun</a:t>
            </a:r>
            <a:r>
              <a:rPr lang="en-US" sz="1900" b="1" dirty="0">
                <a:solidFill>
                  <a:schemeClr val="tx1"/>
                </a:solidFill>
              </a:rPr>
              <a:t> </a:t>
            </a:r>
            <a:r>
              <a:rPr lang="tr-TR" sz="1900" b="1" dirty="0">
                <a:solidFill>
                  <a:schemeClr val="tx1"/>
                </a:solidFill>
              </a:rPr>
              <a:t>onayından geçen </a:t>
            </a:r>
            <a:r>
              <a:rPr lang="en-US" sz="1900" b="1" dirty="0" err="1" smtClean="0">
                <a:solidFill>
                  <a:schemeClr val="tx1"/>
                </a:solidFill>
              </a:rPr>
              <a:t>programlar</a:t>
            </a:r>
            <a:r>
              <a:rPr lang="tr-TR" sz="1900" b="1" dirty="0" smtClean="0">
                <a:solidFill>
                  <a:schemeClr val="tx1"/>
                </a:solidFill>
              </a:rPr>
              <a:t>,</a:t>
            </a:r>
            <a:r>
              <a:rPr lang="en-US" sz="1900" b="1" dirty="0" smtClean="0">
                <a:solidFill>
                  <a:schemeClr val="tx1"/>
                </a:solidFill>
              </a:rPr>
              <a:t> </a:t>
            </a:r>
            <a:r>
              <a:rPr lang="tr-TR" sz="1900" b="1" dirty="0" smtClean="0">
                <a:solidFill>
                  <a:schemeClr val="tx1"/>
                </a:solidFill>
              </a:rPr>
              <a:t> </a:t>
            </a:r>
            <a:r>
              <a:rPr lang="en-US" sz="1900" b="1" dirty="0" err="1" smtClean="0">
                <a:solidFill>
                  <a:schemeClr val="tx1"/>
                </a:solidFill>
              </a:rPr>
              <a:t>arz</a:t>
            </a:r>
            <a:r>
              <a:rPr lang="tr-TR" sz="1900" b="1" dirty="0" smtClean="0">
                <a:solidFill>
                  <a:schemeClr val="tx1"/>
                </a:solidFill>
              </a:rPr>
              <a:t>a sunuldu ve onaylandı</a:t>
            </a:r>
            <a:r>
              <a:rPr lang="en-US" sz="1900" b="1" dirty="0" smtClean="0">
                <a:solidFill>
                  <a:schemeClr val="tx1"/>
                </a:solidFill>
              </a:rPr>
              <a:t>.</a:t>
            </a:r>
            <a:r>
              <a:rPr lang="tr-TR" sz="1900" b="1" dirty="0" smtClean="0">
                <a:solidFill>
                  <a:schemeClr val="tx1"/>
                </a:solidFill>
              </a:rPr>
              <a:t> </a:t>
            </a:r>
            <a:endParaRPr lang="en-US" sz="1900" b="1" dirty="0">
              <a:solidFill>
                <a:schemeClr val="tx1"/>
              </a:solidFill>
            </a:endParaRPr>
          </a:p>
        </p:txBody>
      </p:sp>
      <p:sp>
        <p:nvSpPr>
          <p:cNvPr id="22" name="Text Placeholder 21"/>
          <p:cNvSpPr>
            <a:spLocks noGrp="1"/>
          </p:cNvSpPr>
          <p:nvPr>
            <p:ph type="body" sz="quarter" idx="26"/>
          </p:nvPr>
        </p:nvSpPr>
        <p:spPr>
          <a:xfrm>
            <a:off x="250899" y="1390304"/>
            <a:ext cx="2596896" cy="2596896"/>
          </a:xfrm>
          <a:solidFill>
            <a:srgbClr val="FF9900"/>
          </a:solidFill>
        </p:spPr>
        <p:txBody>
          <a:bodyPr>
            <a:normAutofit/>
          </a:bodyPr>
          <a:lstStyle/>
          <a:p>
            <a:pPr>
              <a:lnSpc>
                <a:spcPct val="100000"/>
              </a:lnSpc>
              <a:spcBef>
                <a:spcPts val="1200"/>
              </a:spcBef>
              <a:spcAft>
                <a:spcPts val="1200"/>
              </a:spcAft>
            </a:pPr>
            <a:r>
              <a:rPr lang="tr-TR" sz="9000" dirty="0">
                <a:solidFill>
                  <a:srgbClr val="EAEAEA"/>
                </a:solidFill>
                <a:latin typeface="Cambria" panose="02040503050406030204" pitchFamily="18" charset="0"/>
              </a:rPr>
              <a:t>1</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latin typeface="Cambria" panose="02040503050406030204" pitchFamily="18" charset="0"/>
            </a:endParaRPr>
          </a:p>
        </p:txBody>
      </p:sp>
      <p:sp>
        <p:nvSpPr>
          <p:cNvPr id="23" name="Text Placeholder 22"/>
          <p:cNvSpPr>
            <a:spLocks noGrp="1"/>
          </p:cNvSpPr>
          <p:nvPr>
            <p:ph type="body" sz="quarter" idx="27"/>
          </p:nvPr>
        </p:nvSpPr>
        <p:spPr>
          <a:xfrm>
            <a:off x="3407866" y="1390304"/>
            <a:ext cx="2596896" cy="2596896"/>
          </a:xfrm>
          <a:solidFill>
            <a:srgbClr val="FF9900"/>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2</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4" name="Text Placeholder 23"/>
          <p:cNvSpPr>
            <a:spLocks noGrp="1"/>
          </p:cNvSpPr>
          <p:nvPr>
            <p:ph type="body" sz="quarter" idx="28"/>
          </p:nvPr>
        </p:nvSpPr>
        <p:spPr>
          <a:xfrm>
            <a:off x="6431790" y="1390304"/>
            <a:ext cx="2596896" cy="2596896"/>
          </a:xfrm>
          <a:solidFill>
            <a:srgbClr val="FF9900"/>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3</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5" name="Text Placeholder 24"/>
          <p:cNvSpPr>
            <a:spLocks noGrp="1"/>
          </p:cNvSpPr>
          <p:nvPr>
            <p:ph type="body" sz="quarter" idx="29"/>
          </p:nvPr>
        </p:nvSpPr>
        <p:spPr>
          <a:xfrm>
            <a:off x="9409970" y="1390304"/>
            <a:ext cx="2596896" cy="2596896"/>
          </a:xfrm>
          <a:solidFill>
            <a:srgbClr val="FF9900"/>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4</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14" name="Text Placeholder 13"/>
          <p:cNvSpPr>
            <a:spLocks noGrp="1"/>
          </p:cNvSpPr>
          <p:nvPr>
            <p:ph type="body" sz="quarter" idx="18"/>
          </p:nvPr>
        </p:nvSpPr>
        <p:spPr>
          <a:xfrm>
            <a:off x="250899" y="2864748"/>
            <a:ext cx="2596896" cy="431800"/>
          </a:xfrm>
        </p:spPr>
        <p:txBody>
          <a:bodyPr>
            <a:noAutofit/>
          </a:bodyPr>
          <a:lstStyle/>
          <a:p>
            <a:pPr>
              <a:lnSpc>
                <a:spcPct val="100000"/>
              </a:lnSpc>
              <a:spcBef>
                <a:spcPts val="1200"/>
              </a:spcBef>
              <a:spcAft>
                <a:spcPts val="1200"/>
              </a:spcAft>
            </a:pPr>
            <a:r>
              <a:rPr lang="tr-TR" sz="2900" b="1" dirty="0" smtClean="0">
                <a:solidFill>
                  <a:srgbClr val="EAEAEA"/>
                </a:solidFill>
              </a:rPr>
              <a:t>KOMİSYON </a:t>
            </a:r>
            <a:r>
              <a:rPr lang="tr-TR" sz="2900" b="1" spc="-150" dirty="0" smtClean="0">
                <a:solidFill>
                  <a:srgbClr val="EAEAEA"/>
                </a:solidFill>
              </a:rPr>
              <a:t>ÇALIŞMALARI</a:t>
            </a:r>
            <a:endParaRPr lang="en-US" sz="2900" b="1" spc="-150" dirty="0">
              <a:solidFill>
                <a:srgbClr val="EAEAEA"/>
              </a:solidFill>
            </a:endParaRPr>
          </a:p>
        </p:txBody>
      </p:sp>
      <p:sp>
        <p:nvSpPr>
          <p:cNvPr id="15" name="Text Placeholder 14"/>
          <p:cNvSpPr>
            <a:spLocks noGrp="1"/>
          </p:cNvSpPr>
          <p:nvPr>
            <p:ph type="body" sz="quarter" idx="19"/>
          </p:nvPr>
        </p:nvSpPr>
        <p:spPr>
          <a:xfrm>
            <a:off x="3433451" y="2864748"/>
            <a:ext cx="2545727" cy="431800"/>
          </a:xfrm>
        </p:spPr>
        <p:txBody>
          <a:bodyPr vert="horz" lIns="91440" tIns="45720" rIns="91440" bIns="45720" rtlCol="0" anchor="ctr">
            <a:noAutofit/>
          </a:bodyPr>
          <a:lstStyle/>
          <a:p>
            <a:pPr>
              <a:lnSpc>
                <a:spcPct val="100000"/>
              </a:lnSpc>
              <a:spcBef>
                <a:spcPts val="1200"/>
              </a:spcBef>
              <a:spcAft>
                <a:spcPts val="1200"/>
              </a:spcAft>
            </a:pPr>
            <a:r>
              <a:rPr lang="tr-TR" sz="2900" b="1" dirty="0" smtClean="0">
                <a:solidFill>
                  <a:srgbClr val="EAEAEA"/>
                </a:solidFill>
              </a:rPr>
              <a:t>KAMUOYU </a:t>
            </a:r>
            <a:r>
              <a:rPr lang="tr-TR" sz="2900" b="1" kern="1000" spc="-100" dirty="0" smtClean="0">
                <a:solidFill>
                  <a:srgbClr val="EAEAEA"/>
                </a:solidFill>
              </a:rPr>
              <a:t>TARTIŞMALARI</a:t>
            </a:r>
            <a:endParaRPr lang="en-US" sz="2900" b="1" kern="1000" spc="-100" dirty="0">
              <a:solidFill>
                <a:srgbClr val="EAEAEA"/>
              </a:solidFill>
            </a:endParaRPr>
          </a:p>
        </p:txBody>
      </p:sp>
      <p:sp>
        <p:nvSpPr>
          <p:cNvPr id="16" name="Text Placeholder 15"/>
          <p:cNvSpPr>
            <a:spLocks noGrp="1"/>
          </p:cNvSpPr>
          <p:nvPr>
            <p:ph type="body" sz="quarter" idx="20"/>
          </p:nvPr>
        </p:nvSpPr>
        <p:spPr>
          <a:xfrm>
            <a:off x="6431790" y="2765836"/>
            <a:ext cx="2596896" cy="629624"/>
          </a:xfrm>
        </p:spPr>
        <p:txBody>
          <a:bodyPr vert="horz" lIns="91440" tIns="45720" rIns="91440" bIns="45720" rtlCol="0" anchor="ctr">
            <a:noAutofit/>
          </a:bodyPr>
          <a:lstStyle/>
          <a:p>
            <a:pPr>
              <a:lnSpc>
                <a:spcPct val="100000"/>
              </a:lnSpc>
              <a:spcBef>
                <a:spcPts val="1200"/>
              </a:spcBef>
              <a:spcAft>
                <a:spcPts val="1200"/>
              </a:spcAft>
            </a:pPr>
            <a:r>
              <a:rPr lang="tr-TR" sz="2900" b="1" dirty="0" smtClean="0">
                <a:solidFill>
                  <a:srgbClr val="EAEAEA"/>
                </a:solidFill>
              </a:rPr>
              <a:t>TTKB </a:t>
            </a:r>
            <a:r>
              <a:rPr lang="tr-TR" sz="2900" b="1" spc="-150" dirty="0" smtClean="0">
                <a:solidFill>
                  <a:srgbClr val="EAEAEA"/>
                </a:solidFill>
              </a:rPr>
              <a:t>ÇALIŞMALARI</a:t>
            </a:r>
            <a:endParaRPr lang="en-US" sz="2900" b="1" spc="-150" dirty="0">
              <a:solidFill>
                <a:srgbClr val="EAEAEA"/>
              </a:solidFill>
            </a:endParaRPr>
          </a:p>
        </p:txBody>
      </p:sp>
      <p:sp>
        <p:nvSpPr>
          <p:cNvPr id="17" name="Text Placeholder 16"/>
          <p:cNvSpPr>
            <a:spLocks noGrp="1"/>
          </p:cNvSpPr>
          <p:nvPr>
            <p:ph type="body" sz="quarter" idx="21"/>
          </p:nvPr>
        </p:nvSpPr>
        <p:spPr>
          <a:xfrm>
            <a:off x="9409970" y="2657914"/>
            <a:ext cx="2596896" cy="431800"/>
          </a:xfrm>
        </p:spPr>
        <p:txBody>
          <a:bodyPr>
            <a:noAutofit/>
          </a:bodyPr>
          <a:lstStyle/>
          <a:p>
            <a:pPr>
              <a:lnSpc>
                <a:spcPct val="100000"/>
              </a:lnSpc>
              <a:spcBef>
                <a:spcPts val="1200"/>
              </a:spcBef>
              <a:spcAft>
                <a:spcPts val="1200"/>
              </a:spcAft>
            </a:pPr>
            <a:r>
              <a:rPr lang="tr-TR" sz="2900" b="1" dirty="0" smtClean="0">
                <a:solidFill>
                  <a:srgbClr val="EAEAEA"/>
                </a:solidFill>
              </a:rPr>
              <a:t>BAKAN ONAYI</a:t>
            </a:r>
            <a:endParaRPr lang="en-US" sz="2900" b="1" dirty="0">
              <a:solidFill>
                <a:srgbClr val="EAEAEA"/>
              </a:solidFill>
            </a:endParaRPr>
          </a:p>
        </p:txBody>
      </p:sp>
      <p:sp>
        <p:nvSpPr>
          <p:cNvPr id="27" name="Metin kutusu 26"/>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4006646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48"/>
          <p:cNvSpPr>
            <a:spLocks/>
          </p:cNvSpPr>
          <p:nvPr/>
        </p:nvSpPr>
        <p:spPr bwMode="auto">
          <a:xfrm rot="18900000">
            <a:off x="4397704" y="3967114"/>
            <a:ext cx="926931" cy="707369"/>
          </a:xfrm>
          <a:custGeom>
            <a:avLst/>
            <a:gdLst>
              <a:gd name="T0" fmla="*/ 0 w 971"/>
              <a:gd name="T1" fmla="*/ 74 h 741"/>
              <a:gd name="T2" fmla="*/ 653 w 971"/>
              <a:gd name="T3" fmla="*/ 0 h 741"/>
              <a:gd name="T4" fmla="*/ 971 w 971"/>
              <a:gd name="T5" fmla="*/ 384 h 741"/>
              <a:gd name="T6" fmla="*/ 403 w 971"/>
              <a:gd name="T7" fmla="*/ 741 h 741"/>
              <a:gd name="T8" fmla="*/ 133 w 971"/>
              <a:gd name="T9" fmla="*/ 566 h 741"/>
              <a:gd name="T10" fmla="*/ 0 w 971"/>
              <a:gd name="T11" fmla="*/ 74 h 741"/>
            </a:gdLst>
            <a:ahLst/>
            <a:cxnLst>
              <a:cxn ang="0">
                <a:pos x="T0" y="T1"/>
              </a:cxn>
              <a:cxn ang="0">
                <a:pos x="T2" y="T3"/>
              </a:cxn>
              <a:cxn ang="0">
                <a:pos x="T4" y="T5"/>
              </a:cxn>
              <a:cxn ang="0">
                <a:pos x="T6" y="T7"/>
              </a:cxn>
              <a:cxn ang="0">
                <a:pos x="T8" y="T9"/>
              </a:cxn>
              <a:cxn ang="0">
                <a:pos x="T10" y="T11"/>
              </a:cxn>
            </a:cxnLst>
            <a:rect l="0" t="0" r="r" b="b"/>
            <a:pathLst>
              <a:path w="971" h="741">
                <a:moveTo>
                  <a:pt x="0" y="74"/>
                </a:moveTo>
                <a:lnTo>
                  <a:pt x="653" y="0"/>
                </a:lnTo>
                <a:lnTo>
                  <a:pt x="971" y="384"/>
                </a:lnTo>
                <a:lnTo>
                  <a:pt x="403" y="741"/>
                </a:lnTo>
                <a:lnTo>
                  <a:pt x="133" y="566"/>
                </a:lnTo>
                <a:lnTo>
                  <a:pt x="0" y="74"/>
                </a:lnTo>
                <a:close/>
              </a:path>
            </a:pathLst>
          </a:custGeom>
          <a:solidFill>
            <a:schemeClr val="accent2">
              <a:lumMod val="50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8" name="Freeform 49"/>
          <p:cNvSpPr>
            <a:spLocks/>
          </p:cNvSpPr>
          <p:nvPr/>
        </p:nvSpPr>
        <p:spPr bwMode="auto">
          <a:xfrm rot="18900000">
            <a:off x="4592915" y="3870761"/>
            <a:ext cx="567042" cy="375163"/>
          </a:xfrm>
          <a:custGeom>
            <a:avLst/>
            <a:gdLst>
              <a:gd name="T0" fmla="*/ 36 w 594"/>
              <a:gd name="T1" fmla="*/ 393 h 393"/>
              <a:gd name="T2" fmla="*/ 594 w 594"/>
              <a:gd name="T3" fmla="*/ 331 h 393"/>
              <a:gd name="T4" fmla="*/ 407 w 594"/>
              <a:gd name="T5" fmla="*/ 80 h 393"/>
              <a:gd name="T6" fmla="*/ 152 w 594"/>
              <a:gd name="T7" fmla="*/ 0 h 393"/>
              <a:gd name="T8" fmla="*/ 0 w 594"/>
              <a:gd name="T9" fmla="*/ 42 h 393"/>
              <a:gd name="T10" fmla="*/ 0 w 594"/>
              <a:gd name="T11" fmla="*/ 246 h 393"/>
              <a:gd name="T12" fmla="*/ 36 w 594"/>
              <a:gd name="T13" fmla="*/ 393 h 393"/>
            </a:gdLst>
            <a:ahLst/>
            <a:cxnLst>
              <a:cxn ang="0">
                <a:pos x="T0" y="T1"/>
              </a:cxn>
              <a:cxn ang="0">
                <a:pos x="T2" y="T3"/>
              </a:cxn>
              <a:cxn ang="0">
                <a:pos x="T4" y="T5"/>
              </a:cxn>
              <a:cxn ang="0">
                <a:pos x="T6" y="T7"/>
              </a:cxn>
              <a:cxn ang="0">
                <a:pos x="T8" y="T9"/>
              </a:cxn>
              <a:cxn ang="0">
                <a:pos x="T10" y="T11"/>
              </a:cxn>
              <a:cxn ang="0">
                <a:pos x="T12" y="T13"/>
              </a:cxn>
            </a:cxnLst>
            <a:rect l="0" t="0" r="r" b="b"/>
            <a:pathLst>
              <a:path w="594" h="393">
                <a:moveTo>
                  <a:pt x="36" y="393"/>
                </a:moveTo>
                <a:lnTo>
                  <a:pt x="594" y="331"/>
                </a:lnTo>
                <a:lnTo>
                  <a:pt x="407" y="80"/>
                </a:lnTo>
                <a:lnTo>
                  <a:pt x="152" y="0"/>
                </a:lnTo>
                <a:lnTo>
                  <a:pt x="0" y="42"/>
                </a:lnTo>
                <a:lnTo>
                  <a:pt x="0" y="246"/>
                </a:lnTo>
                <a:lnTo>
                  <a:pt x="36" y="393"/>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50"/>
          <p:cNvSpPr>
            <a:spLocks/>
          </p:cNvSpPr>
          <p:nvPr/>
        </p:nvSpPr>
        <p:spPr bwMode="auto">
          <a:xfrm rot="18900000">
            <a:off x="5093927" y="4617198"/>
            <a:ext cx="507855" cy="792330"/>
          </a:xfrm>
          <a:custGeom>
            <a:avLst/>
            <a:gdLst>
              <a:gd name="T0" fmla="*/ 55 w 225"/>
              <a:gd name="T1" fmla="*/ 351 h 351"/>
              <a:gd name="T2" fmla="*/ 210 w 225"/>
              <a:gd name="T3" fmla="*/ 304 h 351"/>
              <a:gd name="T4" fmla="*/ 225 w 225"/>
              <a:gd name="T5" fmla="*/ 70 h 351"/>
              <a:gd name="T6" fmla="*/ 163 w 225"/>
              <a:gd name="T7" fmla="*/ 0 h 351"/>
              <a:gd name="T8" fmla="*/ 36 w 225"/>
              <a:gd name="T9" fmla="*/ 84 h 351"/>
              <a:gd name="T10" fmla="*/ 0 w 225"/>
              <a:gd name="T11" fmla="*/ 200 h 351"/>
              <a:gd name="T12" fmla="*/ 55 w 225"/>
              <a:gd name="T13" fmla="*/ 351 h 351"/>
            </a:gdLst>
            <a:ahLst/>
            <a:cxnLst>
              <a:cxn ang="0">
                <a:pos x="T0" y="T1"/>
              </a:cxn>
              <a:cxn ang="0">
                <a:pos x="T2" y="T3"/>
              </a:cxn>
              <a:cxn ang="0">
                <a:pos x="T4" y="T5"/>
              </a:cxn>
              <a:cxn ang="0">
                <a:pos x="T6" y="T7"/>
              </a:cxn>
              <a:cxn ang="0">
                <a:pos x="T8" y="T9"/>
              </a:cxn>
              <a:cxn ang="0">
                <a:pos x="T10" y="T11"/>
              </a:cxn>
              <a:cxn ang="0">
                <a:pos x="T12" y="T13"/>
              </a:cxn>
            </a:cxnLst>
            <a:rect l="0" t="0" r="r" b="b"/>
            <a:pathLst>
              <a:path w="225" h="351">
                <a:moveTo>
                  <a:pt x="55" y="351"/>
                </a:moveTo>
                <a:cubicBezTo>
                  <a:pt x="210" y="304"/>
                  <a:pt x="210" y="304"/>
                  <a:pt x="210" y="304"/>
                </a:cubicBezTo>
                <a:cubicBezTo>
                  <a:pt x="225" y="70"/>
                  <a:pt x="225" y="70"/>
                  <a:pt x="225" y="70"/>
                </a:cubicBezTo>
                <a:cubicBezTo>
                  <a:pt x="163" y="0"/>
                  <a:pt x="163" y="0"/>
                  <a:pt x="163" y="0"/>
                </a:cubicBezTo>
                <a:cubicBezTo>
                  <a:pt x="163" y="0"/>
                  <a:pt x="38" y="82"/>
                  <a:pt x="36" y="84"/>
                </a:cubicBezTo>
                <a:cubicBezTo>
                  <a:pt x="35" y="85"/>
                  <a:pt x="0" y="200"/>
                  <a:pt x="0" y="200"/>
                </a:cubicBezTo>
                <a:lnTo>
                  <a:pt x="55" y="351"/>
                </a:lnTo>
                <a:close/>
              </a:path>
            </a:pathLst>
          </a:custGeom>
          <a:solidFill>
            <a:schemeClr val="accent2">
              <a:lumMod val="50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10" name="Freeform 51"/>
          <p:cNvSpPr>
            <a:spLocks/>
          </p:cNvSpPr>
          <p:nvPr/>
        </p:nvSpPr>
        <p:spPr bwMode="auto">
          <a:xfrm rot="18900000">
            <a:off x="5528703" y="4363315"/>
            <a:ext cx="738872" cy="539357"/>
          </a:xfrm>
          <a:custGeom>
            <a:avLst/>
            <a:gdLst>
              <a:gd name="T0" fmla="*/ 6 w 327"/>
              <a:gd name="T1" fmla="*/ 23 h 239"/>
              <a:gd name="T2" fmla="*/ 327 w 327"/>
              <a:gd name="T3" fmla="*/ 0 h 239"/>
              <a:gd name="T4" fmla="*/ 249 w 327"/>
              <a:gd name="T5" fmla="*/ 160 h 239"/>
              <a:gd name="T6" fmla="*/ 108 w 327"/>
              <a:gd name="T7" fmla="*/ 239 h 239"/>
              <a:gd name="T8" fmla="*/ 1 w 327"/>
              <a:gd name="T9" fmla="*/ 152 h 239"/>
              <a:gd name="T10" fmla="*/ 6 w 327"/>
              <a:gd name="T11" fmla="*/ 23 h 239"/>
            </a:gdLst>
            <a:ahLst/>
            <a:cxnLst>
              <a:cxn ang="0">
                <a:pos x="T0" y="T1"/>
              </a:cxn>
              <a:cxn ang="0">
                <a:pos x="T2" y="T3"/>
              </a:cxn>
              <a:cxn ang="0">
                <a:pos x="T4" y="T5"/>
              </a:cxn>
              <a:cxn ang="0">
                <a:pos x="T6" y="T7"/>
              </a:cxn>
              <a:cxn ang="0">
                <a:pos x="T8" y="T9"/>
              </a:cxn>
              <a:cxn ang="0">
                <a:pos x="T10" y="T11"/>
              </a:cxn>
            </a:cxnLst>
            <a:rect l="0" t="0" r="r" b="b"/>
            <a:pathLst>
              <a:path w="327" h="239">
                <a:moveTo>
                  <a:pt x="6" y="23"/>
                </a:moveTo>
                <a:cubicBezTo>
                  <a:pt x="327" y="0"/>
                  <a:pt x="327" y="0"/>
                  <a:pt x="327" y="0"/>
                </a:cubicBezTo>
                <a:cubicBezTo>
                  <a:pt x="249" y="160"/>
                  <a:pt x="249" y="160"/>
                  <a:pt x="249" y="160"/>
                </a:cubicBezTo>
                <a:cubicBezTo>
                  <a:pt x="249" y="160"/>
                  <a:pt x="113" y="239"/>
                  <a:pt x="108" y="239"/>
                </a:cubicBezTo>
                <a:cubicBezTo>
                  <a:pt x="103" y="238"/>
                  <a:pt x="3" y="152"/>
                  <a:pt x="1" y="152"/>
                </a:cubicBezTo>
                <a:cubicBezTo>
                  <a:pt x="0" y="151"/>
                  <a:pt x="6" y="23"/>
                  <a:pt x="6" y="23"/>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52"/>
          <p:cNvSpPr>
            <a:spLocks/>
          </p:cNvSpPr>
          <p:nvPr/>
        </p:nvSpPr>
        <p:spPr bwMode="auto">
          <a:xfrm rot="18900000">
            <a:off x="5051929" y="3881600"/>
            <a:ext cx="564178" cy="987072"/>
          </a:xfrm>
          <a:custGeom>
            <a:avLst/>
            <a:gdLst>
              <a:gd name="T0" fmla="*/ 94 w 591"/>
              <a:gd name="T1" fmla="*/ 1034 h 1034"/>
              <a:gd name="T2" fmla="*/ 579 w 591"/>
              <a:gd name="T3" fmla="*/ 968 h 1034"/>
              <a:gd name="T4" fmla="*/ 591 w 591"/>
              <a:gd name="T5" fmla="*/ 497 h 1034"/>
              <a:gd name="T6" fmla="*/ 402 w 591"/>
              <a:gd name="T7" fmla="*/ 24 h 1034"/>
              <a:gd name="T8" fmla="*/ 321 w 591"/>
              <a:gd name="T9" fmla="*/ 0 h 1034"/>
              <a:gd name="T10" fmla="*/ 0 w 591"/>
              <a:gd name="T11" fmla="*/ 19 h 1034"/>
              <a:gd name="T12" fmla="*/ 94 w 591"/>
              <a:gd name="T13" fmla="*/ 1034 h 1034"/>
            </a:gdLst>
            <a:ahLst/>
            <a:cxnLst>
              <a:cxn ang="0">
                <a:pos x="T0" y="T1"/>
              </a:cxn>
              <a:cxn ang="0">
                <a:pos x="T2" y="T3"/>
              </a:cxn>
              <a:cxn ang="0">
                <a:pos x="T4" y="T5"/>
              </a:cxn>
              <a:cxn ang="0">
                <a:pos x="T6" y="T7"/>
              </a:cxn>
              <a:cxn ang="0">
                <a:pos x="T8" y="T9"/>
              </a:cxn>
              <a:cxn ang="0">
                <a:pos x="T10" y="T11"/>
              </a:cxn>
              <a:cxn ang="0">
                <a:pos x="T12" y="T13"/>
              </a:cxn>
            </a:cxnLst>
            <a:rect l="0" t="0" r="r" b="b"/>
            <a:pathLst>
              <a:path w="591" h="1034">
                <a:moveTo>
                  <a:pt x="94" y="1034"/>
                </a:moveTo>
                <a:lnTo>
                  <a:pt x="579" y="968"/>
                </a:lnTo>
                <a:lnTo>
                  <a:pt x="591" y="497"/>
                </a:lnTo>
                <a:lnTo>
                  <a:pt x="402" y="24"/>
                </a:lnTo>
                <a:lnTo>
                  <a:pt x="321" y="0"/>
                </a:lnTo>
                <a:lnTo>
                  <a:pt x="0" y="19"/>
                </a:lnTo>
                <a:lnTo>
                  <a:pt x="94" y="1034"/>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53"/>
          <p:cNvSpPr>
            <a:spLocks/>
          </p:cNvSpPr>
          <p:nvPr/>
        </p:nvSpPr>
        <p:spPr bwMode="auto">
          <a:xfrm rot="18900000">
            <a:off x="4606017" y="2165931"/>
            <a:ext cx="666322" cy="673004"/>
          </a:xfrm>
          <a:custGeom>
            <a:avLst/>
            <a:gdLst>
              <a:gd name="T0" fmla="*/ 168 w 698"/>
              <a:gd name="T1" fmla="*/ 0 h 705"/>
              <a:gd name="T2" fmla="*/ 0 w 698"/>
              <a:gd name="T3" fmla="*/ 485 h 705"/>
              <a:gd name="T4" fmla="*/ 457 w 698"/>
              <a:gd name="T5" fmla="*/ 705 h 705"/>
              <a:gd name="T6" fmla="*/ 698 w 698"/>
              <a:gd name="T7" fmla="*/ 606 h 705"/>
              <a:gd name="T8" fmla="*/ 660 w 698"/>
              <a:gd name="T9" fmla="*/ 352 h 705"/>
              <a:gd name="T10" fmla="*/ 168 w 698"/>
              <a:gd name="T11" fmla="*/ 0 h 705"/>
            </a:gdLst>
            <a:ahLst/>
            <a:cxnLst>
              <a:cxn ang="0">
                <a:pos x="T0" y="T1"/>
              </a:cxn>
              <a:cxn ang="0">
                <a:pos x="T2" y="T3"/>
              </a:cxn>
              <a:cxn ang="0">
                <a:pos x="T4" y="T5"/>
              </a:cxn>
              <a:cxn ang="0">
                <a:pos x="T6" y="T7"/>
              </a:cxn>
              <a:cxn ang="0">
                <a:pos x="T8" y="T9"/>
              </a:cxn>
              <a:cxn ang="0">
                <a:pos x="T10" y="T11"/>
              </a:cxn>
            </a:cxnLst>
            <a:rect l="0" t="0" r="r" b="b"/>
            <a:pathLst>
              <a:path w="698" h="705">
                <a:moveTo>
                  <a:pt x="168" y="0"/>
                </a:moveTo>
                <a:lnTo>
                  <a:pt x="0" y="485"/>
                </a:lnTo>
                <a:lnTo>
                  <a:pt x="457" y="705"/>
                </a:lnTo>
                <a:lnTo>
                  <a:pt x="698" y="606"/>
                </a:lnTo>
                <a:lnTo>
                  <a:pt x="660" y="352"/>
                </a:lnTo>
                <a:lnTo>
                  <a:pt x="168" y="0"/>
                </a:lnTo>
                <a:close/>
              </a:path>
            </a:pathLst>
          </a:custGeom>
          <a:solidFill>
            <a:schemeClr val="accent1">
              <a:lumMod val="50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13" name="Freeform 54"/>
          <p:cNvSpPr>
            <a:spLocks/>
          </p:cNvSpPr>
          <p:nvPr/>
        </p:nvSpPr>
        <p:spPr bwMode="auto">
          <a:xfrm rot="18900000">
            <a:off x="4854377" y="2673687"/>
            <a:ext cx="494491" cy="659638"/>
          </a:xfrm>
          <a:custGeom>
            <a:avLst/>
            <a:gdLst>
              <a:gd name="T0" fmla="*/ 518 w 518"/>
              <a:gd name="T1" fmla="*/ 71 h 691"/>
              <a:gd name="T2" fmla="*/ 303 w 518"/>
              <a:gd name="T3" fmla="*/ 691 h 691"/>
              <a:gd name="T4" fmla="*/ 45 w 518"/>
              <a:gd name="T5" fmla="*/ 407 h 691"/>
              <a:gd name="T6" fmla="*/ 0 w 518"/>
              <a:gd name="T7" fmla="*/ 94 h 691"/>
              <a:gd name="T8" fmla="*/ 166 w 518"/>
              <a:gd name="T9" fmla="*/ 0 h 691"/>
              <a:gd name="T10" fmla="*/ 518 w 518"/>
              <a:gd name="T11" fmla="*/ 71 h 691"/>
            </a:gdLst>
            <a:ahLst/>
            <a:cxnLst>
              <a:cxn ang="0">
                <a:pos x="T0" y="T1"/>
              </a:cxn>
              <a:cxn ang="0">
                <a:pos x="T2" y="T3"/>
              </a:cxn>
              <a:cxn ang="0">
                <a:pos x="T4" y="T5"/>
              </a:cxn>
              <a:cxn ang="0">
                <a:pos x="T6" y="T7"/>
              </a:cxn>
              <a:cxn ang="0">
                <a:pos x="T8" y="T9"/>
              </a:cxn>
              <a:cxn ang="0">
                <a:pos x="T10" y="T11"/>
              </a:cxn>
            </a:cxnLst>
            <a:rect l="0" t="0" r="r" b="b"/>
            <a:pathLst>
              <a:path w="518" h="691">
                <a:moveTo>
                  <a:pt x="518" y="71"/>
                </a:moveTo>
                <a:lnTo>
                  <a:pt x="303" y="691"/>
                </a:lnTo>
                <a:lnTo>
                  <a:pt x="45" y="407"/>
                </a:lnTo>
                <a:lnTo>
                  <a:pt x="0" y="94"/>
                </a:lnTo>
                <a:lnTo>
                  <a:pt x="166" y="0"/>
                </a:lnTo>
                <a:lnTo>
                  <a:pt x="518" y="71"/>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55"/>
          <p:cNvSpPr>
            <a:spLocks/>
          </p:cNvSpPr>
          <p:nvPr/>
        </p:nvSpPr>
        <p:spPr bwMode="auto">
          <a:xfrm rot="18900000">
            <a:off x="5411095" y="1952584"/>
            <a:ext cx="842925" cy="560359"/>
          </a:xfrm>
          <a:custGeom>
            <a:avLst/>
            <a:gdLst>
              <a:gd name="T0" fmla="*/ 883 w 883"/>
              <a:gd name="T1" fmla="*/ 78 h 587"/>
              <a:gd name="T2" fmla="*/ 665 w 883"/>
              <a:gd name="T3" fmla="*/ 587 h 587"/>
              <a:gd name="T4" fmla="*/ 137 w 883"/>
              <a:gd name="T5" fmla="*/ 411 h 587"/>
              <a:gd name="T6" fmla="*/ 0 w 883"/>
              <a:gd name="T7" fmla="*/ 142 h 587"/>
              <a:gd name="T8" fmla="*/ 279 w 883"/>
              <a:gd name="T9" fmla="*/ 0 h 587"/>
              <a:gd name="T10" fmla="*/ 883 w 883"/>
              <a:gd name="T11" fmla="*/ 78 h 587"/>
            </a:gdLst>
            <a:ahLst/>
            <a:cxnLst>
              <a:cxn ang="0">
                <a:pos x="T0" y="T1"/>
              </a:cxn>
              <a:cxn ang="0">
                <a:pos x="T2" y="T3"/>
              </a:cxn>
              <a:cxn ang="0">
                <a:pos x="T4" y="T5"/>
              </a:cxn>
              <a:cxn ang="0">
                <a:pos x="T6" y="T7"/>
              </a:cxn>
              <a:cxn ang="0">
                <a:pos x="T8" y="T9"/>
              </a:cxn>
              <a:cxn ang="0">
                <a:pos x="T10" y="T11"/>
              </a:cxn>
            </a:cxnLst>
            <a:rect l="0" t="0" r="r" b="b"/>
            <a:pathLst>
              <a:path w="883" h="587">
                <a:moveTo>
                  <a:pt x="883" y="78"/>
                </a:moveTo>
                <a:lnTo>
                  <a:pt x="665" y="587"/>
                </a:lnTo>
                <a:lnTo>
                  <a:pt x="137" y="411"/>
                </a:lnTo>
                <a:lnTo>
                  <a:pt x="0" y="142"/>
                </a:lnTo>
                <a:lnTo>
                  <a:pt x="279" y="0"/>
                </a:lnTo>
                <a:lnTo>
                  <a:pt x="883" y="78"/>
                </a:lnTo>
                <a:close/>
              </a:path>
            </a:pathLst>
          </a:custGeom>
          <a:solidFill>
            <a:schemeClr val="accent1">
              <a:lumMod val="50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15" name="Freeform 56"/>
          <p:cNvSpPr>
            <a:spLocks/>
          </p:cNvSpPr>
          <p:nvPr/>
        </p:nvSpPr>
        <p:spPr bwMode="auto">
          <a:xfrm rot="18900000">
            <a:off x="5742986" y="2241178"/>
            <a:ext cx="504037" cy="570860"/>
          </a:xfrm>
          <a:custGeom>
            <a:avLst/>
            <a:gdLst>
              <a:gd name="T0" fmla="*/ 83 w 223"/>
              <a:gd name="T1" fmla="*/ 0 h 253"/>
              <a:gd name="T2" fmla="*/ 0 w 223"/>
              <a:gd name="T3" fmla="*/ 241 h 253"/>
              <a:gd name="T4" fmla="*/ 118 w 223"/>
              <a:gd name="T5" fmla="*/ 253 h 253"/>
              <a:gd name="T6" fmla="*/ 223 w 223"/>
              <a:gd name="T7" fmla="*/ 193 h 253"/>
              <a:gd name="T8" fmla="*/ 203 w 223"/>
              <a:gd name="T9" fmla="*/ 75 h 253"/>
              <a:gd name="T10" fmla="*/ 83 w 223"/>
              <a:gd name="T11" fmla="*/ 0 h 253"/>
            </a:gdLst>
            <a:ahLst/>
            <a:cxnLst>
              <a:cxn ang="0">
                <a:pos x="T0" y="T1"/>
              </a:cxn>
              <a:cxn ang="0">
                <a:pos x="T2" y="T3"/>
              </a:cxn>
              <a:cxn ang="0">
                <a:pos x="T4" y="T5"/>
              </a:cxn>
              <a:cxn ang="0">
                <a:pos x="T6" y="T7"/>
              </a:cxn>
              <a:cxn ang="0">
                <a:pos x="T8" y="T9"/>
              </a:cxn>
              <a:cxn ang="0">
                <a:pos x="T10" y="T11"/>
              </a:cxn>
            </a:cxnLst>
            <a:rect l="0" t="0" r="r" b="b"/>
            <a:pathLst>
              <a:path w="223" h="253">
                <a:moveTo>
                  <a:pt x="83" y="0"/>
                </a:moveTo>
                <a:cubicBezTo>
                  <a:pt x="0" y="241"/>
                  <a:pt x="0" y="241"/>
                  <a:pt x="0" y="241"/>
                </a:cubicBezTo>
                <a:cubicBezTo>
                  <a:pt x="118" y="253"/>
                  <a:pt x="118" y="253"/>
                  <a:pt x="118" y="253"/>
                </a:cubicBezTo>
                <a:cubicBezTo>
                  <a:pt x="118" y="253"/>
                  <a:pt x="223" y="198"/>
                  <a:pt x="223" y="193"/>
                </a:cubicBezTo>
                <a:cubicBezTo>
                  <a:pt x="223" y="188"/>
                  <a:pt x="203" y="75"/>
                  <a:pt x="203" y="75"/>
                </a:cubicBezTo>
                <a:lnTo>
                  <a:pt x="83" y="0"/>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57"/>
          <p:cNvSpPr>
            <a:spLocks/>
          </p:cNvSpPr>
          <p:nvPr/>
        </p:nvSpPr>
        <p:spPr bwMode="auto">
          <a:xfrm rot="18900000">
            <a:off x="4994201" y="2354122"/>
            <a:ext cx="1018575" cy="740781"/>
          </a:xfrm>
          <a:custGeom>
            <a:avLst/>
            <a:gdLst>
              <a:gd name="T0" fmla="*/ 451 w 451"/>
              <a:gd name="T1" fmla="*/ 138 h 328"/>
              <a:gd name="T2" fmla="*/ 400 w 451"/>
              <a:gd name="T3" fmla="*/ 327 h 328"/>
              <a:gd name="T4" fmla="*/ 22 w 451"/>
              <a:gd name="T5" fmla="*/ 247 h 328"/>
              <a:gd name="T6" fmla="*/ 0 w 451"/>
              <a:gd name="T7" fmla="*/ 169 h 328"/>
              <a:gd name="T8" fmla="*/ 42 w 451"/>
              <a:gd name="T9" fmla="*/ 0 h 328"/>
              <a:gd name="T10" fmla="*/ 451 w 451"/>
              <a:gd name="T11" fmla="*/ 138 h 328"/>
            </a:gdLst>
            <a:ahLst/>
            <a:cxnLst>
              <a:cxn ang="0">
                <a:pos x="T0" y="T1"/>
              </a:cxn>
              <a:cxn ang="0">
                <a:pos x="T2" y="T3"/>
              </a:cxn>
              <a:cxn ang="0">
                <a:pos x="T4" y="T5"/>
              </a:cxn>
              <a:cxn ang="0">
                <a:pos x="T6" y="T7"/>
              </a:cxn>
              <a:cxn ang="0">
                <a:pos x="T8" y="T9"/>
              </a:cxn>
              <a:cxn ang="0">
                <a:pos x="T10" y="T11"/>
              </a:cxn>
            </a:cxnLst>
            <a:rect l="0" t="0" r="r" b="b"/>
            <a:pathLst>
              <a:path w="451" h="328">
                <a:moveTo>
                  <a:pt x="451" y="138"/>
                </a:moveTo>
                <a:cubicBezTo>
                  <a:pt x="451" y="138"/>
                  <a:pt x="395" y="328"/>
                  <a:pt x="400" y="327"/>
                </a:cubicBezTo>
                <a:cubicBezTo>
                  <a:pt x="405" y="326"/>
                  <a:pt x="22" y="247"/>
                  <a:pt x="22" y="247"/>
                </a:cubicBezTo>
                <a:cubicBezTo>
                  <a:pt x="0" y="169"/>
                  <a:pt x="0" y="169"/>
                  <a:pt x="0" y="169"/>
                </a:cubicBezTo>
                <a:cubicBezTo>
                  <a:pt x="42" y="0"/>
                  <a:pt x="42" y="0"/>
                  <a:pt x="42" y="0"/>
                </a:cubicBezTo>
                <a:lnTo>
                  <a:pt x="451" y="138"/>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58"/>
          <p:cNvSpPr>
            <a:spLocks/>
          </p:cNvSpPr>
          <p:nvPr/>
        </p:nvSpPr>
        <p:spPr bwMode="auto">
          <a:xfrm rot="18900000">
            <a:off x="6810023" y="3938261"/>
            <a:ext cx="909749" cy="836243"/>
          </a:xfrm>
          <a:custGeom>
            <a:avLst/>
            <a:gdLst>
              <a:gd name="T0" fmla="*/ 473 w 953"/>
              <a:gd name="T1" fmla="*/ 876 h 876"/>
              <a:gd name="T2" fmla="*/ 0 w 953"/>
              <a:gd name="T3" fmla="*/ 261 h 876"/>
              <a:gd name="T4" fmla="*/ 236 w 953"/>
              <a:gd name="T5" fmla="*/ 0 h 876"/>
              <a:gd name="T6" fmla="*/ 953 w 953"/>
              <a:gd name="T7" fmla="*/ 0 h 876"/>
              <a:gd name="T8" fmla="*/ 773 w 953"/>
              <a:gd name="T9" fmla="*/ 348 h 876"/>
              <a:gd name="T10" fmla="*/ 473 w 953"/>
              <a:gd name="T11" fmla="*/ 876 h 876"/>
            </a:gdLst>
            <a:ahLst/>
            <a:cxnLst>
              <a:cxn ang="0">
                <a:pos x="T0" y="T1"/>
              </a:cxn>
              <a:cxn ang="0">
                <a:pos x="T2" y="T3"/>
              </a:cxn>
              <a:cxn ang="0">
                <a:pos x="T4" y="T5"/>
              </a:cxn>
              <a:cxn ang="0">
                <a:pos x="T6" y="T7"/>
              </a:cxn>
              <a:cxn ang="0">
                <a:pos x="T8" y="T9"/>
              </a:cxn>
              <a:cxn ang="0">
                <a:pos x="T10" y="T11"/>
              </a:cxn>
            </a:cxnLst>
            <a:rect l="0" t="0" r="r" b="b"/>
            <a:pathLst>
              <a:path w="953" h="876">
                <a:moveTo>
                  <a:pt x="473" y="876"/>
                </a:moveTo>
                <a:lnTo>
                  <a:pt x="0" y="261"/>
                </a:lnTo>
                <a:lnTo>
                  <a:pt x="236" y="0"/>
                </a:lnTo>
                <a:lnTo>
                  <a:pt x="953" y="0"/>
                </a:lnTo>
                <a:lnTo>
                  <a:pt x="773" y="348"/>
                </a:lnTo>
                <a:lnTo>
                  <a:pt x="473" y="876"/>
                </a:lnTo>
                <a:close/>
              </a:path>
            </a:pathLst>
          </a:custGeom>
          <a:solidFill>
            <a:schemeClr val="accent3">
              <a:lumMod val="75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18" name="Freeform 59"/>
          <p:cNvSpPr>
            <a:spLocks/>
          </p:cNvSpPr>
          <p:nvPr/>
        </p:nvSpPr>
        <p:spPr bwMode="auto">
          <a:xfrm rot="18900000">
            <a:off x="6176550" y="3750640"/>
            <a:ext cx="772284" cy="881111"/>
          </a:xfrm>
          <a:custGeom>
            <a:avLst/>
            <a:gdLst>
              <a:gd name="T0" fmla="*/ 342 w 342"/>
              <a:gd name="T1" fmla="*/ 309 h 390"/>
              <a:gd name="T2" fmla="*/ 112 w 342"/>
              <a:gd name="T3" fmla="*/ 0 h 390"/>
              <a:gd name="T4" fmla="*/ 2 w 342"/>
              <a:gd name="T5" fmla="*/ 198 h 390"/>
              <a:gd name="T6" fmla="*/ 102 w 342"/>
              <a:gd name="T7" fmla="*/ 340 h 390"/>
              <a:gd name="T8" fmla="*/ 252 w 342"/>
              <a:gd name="T9" fmla="*/ 390 h 390"/>
              <a:gd name="T10" fmla="*/ 342 w 342"/>
              <a:gd name="T11" fmla="*/ 309 h 390"/>
            </a:gdLst>
            <a:ahLst/>
            <a:cxnLst>
              <a:cxn ang="0">
                <a:pos x="T0" y="T1"/>
              </a:cxn>
              <a:cxn ang="0">
                <a:pos x="T2" y="T3"/>
              </a:cxn>
              <a:cxn ang="0">
                <a:pos x="T4" y="T5"/>
              </a:cxn>
              <a:cxn ang="0">
                <a:pos x="T6" y="T7"/>
              </a:cxn>
              <a:cxn ang="0">
                <a:pos x="T8" y="T9"/>
              </a:cxn>
              <a:cxn ang="0">
                <a:pos x="T10" y="T11"/>
              </a:cxn>
            </a:cxnLst>
            <a:rect l="0" t="0" r="r" b="b"/>
            <a:pathLst>
              <a:path w="342" h="390">
                <a:moveTo>
                  <a:pt x="342" y="309"/>
                </a:moveTo>
                <a:cubicBezTo>
                  <a:pt x="112" y="0"/>
                  <a:pt x="112" y="0"/>
                  <a:pt x="112" y="0"/>
                </a:cubicBezTo>
                <a:cubicBezTo>
                  <a:pt x="112" y="0"/>
                  <a:pt x="0" y="185"/>
                  <a:pt x="2" y="198"/>
                </a:cubicBezTo>
                <a:cubicBezTo>
                  <a:pt x="4" y="211"/>
                  <a:pt x="102" y="340"/>
                  <a:pt x="102" y="340"/>
                </a:cubicBezTo>
                <a:cubicBezTo>
                  <a:pt x="252" y="390"/>
                  <a:pt x="252" y="390"/>
                  <a:pt x="252" y="390"/>
                </a:cubicBezTo>
                <a:lnTo>
                  <a:pt x="342" y="309"/>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60"/>
          <p:cNvSpPr>
            <a:spLocks/>
          </p:cNvSpPr>
          <p:nvPr/>
        </p:nvSpPr>
        <p:spPr bwMode="auto">
          <a:xfrm rot="18900000">
            <a:off x="6634678" y="2967240"/>
            <a:ext cx="1093034" cy="691141"/>
          </a:xfrm>
          <a:custGeom>
            <a:avLst/>
            <a:gdLst>
              <a:gd name="T0" fmla="*/ 1145 w 1145"/>
              <a:gd name="T1" fmla="*/ 648 h 724"/>
              <a:gd name="T2" fmla="*/ 722 w 1145"/>
              <a:gd name="T3" fmla="*/ 0 h 724"/>
              <a:gd name="T4" fmla="*/ 0 w 1145"/>
              <a:gd name="T5" fmla="*/ 35 h 724"/>
              <a:gd name="T6" fmla="*/ 532 w 1145"/>
              <a:gd name="T7" fmla="*/ 724 h 724"/>
              <a:gd name="T8" fmla="*/ 1145 w 1145"/>
              <a:gd name="T9" fmla="*/ 648 h 724"/>
            </a:gdLst>
            <a:ahLst/>
            <a:cxnLst>
              <a:cxn ang="0">
                <a:pos x="T0" y="T1"/>
              </a:cxn>
              <a:cxn ang="0">
                <a:pos x="T2" y="T3"/>
              </a:cxn>
              <a:cxn ang="0">
                <a:pos x="T4" y="T5"/>
              </a:cxn>
              <a:cxn ang="0">
                <a:pos x="T6" y="T7"/>
              </a:cxn>
              <a:cxn ang="0">
                <a:pos x="T8" y="T9"/>
              </a:cxn>
            </a:cxnLst>
            <a:rect l="0" t="0" r="r" b="b"/>
            <a:pathLst>
              <a:path w="1145" h="724">
                <a:moveTo>
                  <a:pt x="1145" y="648"/>
                </a:moveTo>
                <a:lnTo>
                  <a:pt x="722" y="0"/>
                </a:lnTo>
                <a:lnTo>
                  <a:pt x="0" y="35"/>
                </a:lnTo>
                <a:lnTo>
                  <a:pt x="532" y="724"/>
                </a:lnTo>
                <a:lnTo>
                  <a:pt x="1145" y="648"/>
                </a:lnTo>
                <a:close/>
              </a:path>
            </a:pathLst>
          </a:custGeom>
          <a:solidFill>
            <a:schemeClr val="accent3">
              <a:lumMod val="75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20" name="Freeform 61"/>
          <p:cNvSpPr>
            <a:spLocks/>
          </p:cNvSpPr>
          <p:nvPr/>
        </p:nvSpPr>
        <p:spPr bwMode="auto">
          <a:xfrm rot="18900000">
            <a:off x="6492810" y="2845028"/>
            <a:ext cx="822878" cy="628137"/>
          </a:xfrm>
          <a:custGeom>
            <a:avLst/>
            <a:gdLst>
              <a:gd name="T0" fmla="*/ 177 w 364"/>
              <a:gd name="T1" fmla="*/ 278 h 278"/>
              <a:gd name="T2" fmla="*/ 0 w 364"/>
              <a:gd name="T3" fmla="*/ 22 h 278"/>
              <a:gd name="T4" fmla="*/ 163 w 364"/>
              <a:gd name="T5" fmla="*/ 0 h 278"/>
              <a:gd name="T6" fmla="*/ 344 w 364"/>
              <a:gd name="T7" fmla="*/ 71 h 278"/>
              <a:gd name="T8" fmla="*/ 357 w 364"/>
              <a:gd name="T9" fmla="*/ 198 h 278"/>
              <a:gd name="T10" fmla="*/ 177 w 364"/>
              <a:gd name="T11" fmla="*/ 278 h 278"/>
            </a:gdLst>
            <a:ahLst/>
            <a:cxnLst>
              <a:cxn ang="0">
                <a:pos x="T0" y="T1"/>
              </a:cxn>
              <a:cxn ang="0">
                <a:pos x="T2" y="T3"/>
              </a:cxn>
              <a:cxn ang="0">
                <a:pos x="T4" y="T5"/>
              </a:cxn>
              <a:cxn ang="0">
                <a:pos x="T6" y="T7"/>
              </a:cxn>
              <a:cxn ang="0">
                <a:pos x="T8" y="T9"/>
              </a:cxn>
              <a:cxn ang="0">
                <a:pos x="T10" y="T11"/>
              </a:cxn>
            </a:cxnLst>
            <a:rect l="0" t="0" r="r" b="b"/>
            <a:pathLst>
              <a:path w="364" h="278">
                <a:moveTo>
                  <a:pt x="177" y="278"/>
                </a:moveTo>
                <a:cubicBezTo>
                  <a:pt x="0" y="22"/>
                  <a:pt x="0" y="22"/>
                  <a:pt x="0" y="22"/>
                </a:cubicBezTo>
                <a:cubicBezTo>
                  <a:pt x="163" y="0"/>
                  <a:pt x="163" y="0"/>
                  <a:pt x="163" y="0"/>
                </a:cubicBezTo>
                <a:cubicBezTo>
                  <a:pt x="163" y="0"/>
                  <a:pt x="342" y="60"/>
                  <a:pt x="344" y="71"/>
                </a:cubicBezTo>
                <a:cubicBezTo>
                  <a:pt x="345" y="82"/>
                  <a:pt x="364" y="190"/>
                  <a:pt x="357" y="198"/>
                </a:cubicBezTo>
                <a:cubicBezTo>
                  <a:pt x="349" y="205"/>
                  <a:pt x="177" y="278"/>
                  <a:pt x="177" y="27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62"/>
          <p:cNvSpPr>
            <a:spLocks/>
          </p:cNvSpPr>
          <p:nvPr/>
        </p:nvSpPr>
        <p:spPr bwMode="auto">
          <a:xfrm rot="18900000">
            <a:off x="6300792" y="3235533"/>
            <a:ext cx="1084443" cy="1018575"/>
          </a:xfrm>
          <a:custGeom>
            <a:avLst/>
            <a:gdLst>
              <a:gd name="T0" fmla="*/ 480 w 480"/>
              <a:gd name="T1" fmla="*/ 205 h 451"/>
              <a:gd name="T2" fmla="*/ 334 w 480"/>
              <a:gd name="T3" fmla="*/ 0 h 451"/>
              <a:gd name="T4" fmla="*/ 143 w 480"/>
              <a:gd name="T5" fmla="*/ 47 h 451"/>
              <a:gd name="T6" fmla="*/ 0 w 480"/>
              <a:gd name="T7" fmla="*/ 235 h 451"/>
              <a:gd name="T8" fmla="*/ 122 w 480"/>
              <a:gd name="T9" fmla="*/ 451 h 451"/>
              <a:gd name="T10" fmla="*/ 480 w 480"/>
              <a:gd name="T11" fmla="*/ 205 h 451"/>
            </a:gdLst>
            <a:ahLst/>
            <a:cxnLst>
              <a:cxn ang="0">
                <a:pos x="T0" y="T1"/>
              </a:cxn>
              <a:cxn ang="0">
                <a:pos x="T2" y="T3"/>
              </a:cxn>
              <a:cxn ang="0">
                <a:pos x="T4" y="T5"/>
              </a:cxn>
              <a:cxn ang="0">
                <a:pos x="T6" y="T7"/>
              </a:cxn>
              <a:cxn ang="0">
                <a:pos x="T8" y="T9"/>
              </a:cxn>
              <a:cxn ang="0">
                <a:pos x="T10" y="T11"/>
              </a:cxn>
            </a:cxnLst>
            <a:rect l="0" t="0" r="r" b="b"/>
            <a:pathLst>
              <a:path w="480" h="451">
                <a:moveTo>
                  <a:pt x="480" y="205"/>
                </a:moveTo>
                <a:cubicBezTo>
                  <a:pt x="334" y="0"/>
                  <a:pt x="334" y="0"/>
                  <a:pt x="334" y="0"/>
                </a:cubicBezTo>
                <a:cubicBezTo>
                  <a:pt x="143" y="47"/>
                  <a:pt x="143" y="47"/>
                  <a:pt x="143" y="47"/>
                </a:cubicBezTo>
                <a:cubicBezTo>
                  <a:pt x="143" y="47"/>
                  <a:pt x="0" y="226"/>
                  <a:pt x="0" y="235"/>
                </a:cubicBezTo>
                <a:cubicBezTo>
                  <a:pt x="0" y="245"/>
                  <a:pt x="122" y="451"/>
                  <a:pt x="122" y="451"/>
                </a:cubicBezTo>
                <a:lnTo>
                  <a:pt x="480" y="205"/>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63"/>
          <p:cNvSpPr>
            <a:spLocks/>
          </p:cNvSpPr>
          <p:nvPr/>
        </p:nvSpPr>
        <p:spPr bwMode="auto">
          <a:xfrm rot="18900000">
            <a:off x="4724564" y="2550821"/>
            <a:ext cx="1355553" cy="3402249"/>
          </a:xfrm>
          <a:custGeom>
            <a:avLst/>
            <a:gdLst>
              <a:gd name="T0" fmla="*/ 121 w 600"/>
              <a:gd name="T1" fmla="*/ 0 h 1506"/>
              <a:gd name="T2" fmla="*/ 0 w 600"/>
              <a:gd name="T3" fmla="*/ 438 h 1506"/>
              <a:gd name="T4" fmla="*/ 118 w 600"/>
              <a:gd name="T5" fmla="*/ 618 h 1506"/>
              <a:gd name="T6" fmla="*/ 119 w 600"/>
              <a:gd name="T7" fmla="*/ 615 h 1506"/>
              <a:gd name="T8" fmla="*/ 120 w 600"/>
              <a:gd name="T9" fmla="*/ 612 h 1506"/>
              <a:gd name="T10" fmla="*/ 121 w 600"/>
              <a:gd name="T11" fmla="*/ 610 h 1506"/>
              <a:gd name="T12" fmla="*/ 121 w 600"/>
              <a:gd name="T13" fmla="*/ 607 h 1506"/>
              <a:gd name="T14" fmla="*/ 151 w 600"/>
              <a:gd name="T15" fmla="*/ 544 h 1506"/>
              <a:gd name="T16" fmla="*/ 190 w 600"/>
              <a:gd name="T17" fmla="*/ 514 h 1506"/>
              <a:gd name="T18" fmla="*/ 235 w 600"/>
              <a:gd name="T19" fmla="*/ 519 h 1506"/>
              <a:gd name="T20" fmla="*/ 280 w 600"/>
              <a:gd name="T21" fmla="*/ 561 h 1506"/>
              <a:gd name="T22" fmla="*/ 316 w 600"/>
              <a:gd name="T23" fmla="*/ 636 h 1506"/>
              <a:gd name="T24" fmla="*/ 336 w 600"/>
              <a:gd name="T25" fmla="*/ 728 h 1506"/>
              <a:gd name="T26" fmla="*/ 339 w 600"/>
              <a:gd name="T27" fmla="*/ 824 h 1506"/>
              <a:gd name="T28" fmla="*/ 322 w 600"/>
              <a:gd name="T29" fmla="*/ 912 h 1506"/>
              <a:gd name="T30" fmla="*/ 290 w 600"/>
              <a:gd name="T31" fmla="*/ 973 h 1506"/>
              <a:gd name="T32" fmla="*/ 249 w 600"/>
              <a:gd name="T33" fmla="*/ 998 h 1506"/>
              <a:gd name="T34" fmla="*/ 204 w 600"/>
              <a:gd name="T35" fmla="*/ 987 h 1506"/>
              <a:gd name="T36" fmla="*/ 162 w 600"/>
              <a:gd name="T37" fmla="*/ 942 h 1506"/>
              <a:gd name="T38" fmla="*/ 160 w 600"/>
              <a:gd name="T39" fmla="*/ 939 h 1506"/>
              <a:gd name="T40" fmla="*/ 158 w 600"/>
              <a:gd name="T41" fmla="*/ 936 h 1506"/>
              <a:gd name="T42" fmla="*/ 157 w 600"/>
              <a:gd name="T43" fmla="*/ 933 h 1506"/>
              <a:gd name="T44" fmla="*/ 155 w 600"/>
              <a:gd name="T45" fmla="*/ 930 h 1506"/>
              <a:gd name="T46" fmla="*/ 88 w 600"/>
              <a:gd name="T47" fmla="*/ 1148 h 1506"/>
              <a:gd name="T48" fmla="*/ 303 w 600"/>
              <a:gd name="T49" fmla="*/ 1506 h 1506"/>
              <a:gd name="T50" fmla="*/ 600 w 600"/>
              <a:gd name="T51" fmla="*/ 655 h 1506"/>
              <a:gd name="T52" fmla="*/ 121 w 600"/>
              <a:gd name="T53" fmla="*/ 0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0" h="1506">
                <a:moveTo>
                  <a:pt x="121" y="0"/>
                </a:moveTo>
                <a:cubicBezTo>
                  <a:pt x="0" y="438"/>
                  <a:pt x="0" y="438"/>
                  <a:pt x="0" y="438"/>
                </a:cubicBezTo>
                <a:cubicBezTo>
                  <a:pt x="118" y="618"/>
                  <a:pt x="118" y="618"/>
                  <a:pt x="118" y="618"/>
                </a:cubicBezTo>
                <a:cubicBezTo>
                  <a:pt x="119" y="617"/>
                  <a:pt x="119" y="616"/>
                  <a:pt x="119" y="615"/>
                </a:cubicBezTo>
                <a:cubicBezTo>
                  <a:pt x="119" y="614"/>
                  <a:pt x="120" y="613"/>
                  <a:pt x="120" y="612"/>
                </a:cubicBezTo>
                <a:cubicBezTo>
                  <a:pt x="120" y="612"/>
                  <a:pt x="120" y="611"/>
                  <a:pt x="121" y="610"/>
                </a:cubicBezTo>
                <a:cubicBezTo>
                  <a:pt x="121" y="609"/>
                  <a:pt x="121" y="608"/>
                  <a:pt x="121" y="607"/>
                </a:cubicBezTo>
                <a:cubicBezTo>
                  <a:pt x="129" y="581"/>
                  <a:pt x="139" y="560"/>
                  <a:pt x="151" y="544"/>
                </a:cubicBezTo>
                <a:cubicBezTo>
                  <a:pt x="163" y="529"/>
                  <a:pt x="176" y="518"/>
                  <a:pt x="190" y="514"/>
                </a:cubicBezTo>
                <a:cubicBezTo>
                  <a:pt x="205" y="510"/>
                  <a:pt x="220" y="511"/>
                  <a:pt x="235" y="519"/>
                </a:cubicBezTo>
                <a:cubicBezTo>
                  <a:pt x="250" y="527"/>
                  <a:pt x="266" y="541"/>
                  <a:pt x="280" y="561"/>
                </a:cubicBezTo>
                <a:cubicBezTo>
                  <a:pt x="294" y="582"/>
                  <a:pt x="306" y="608"/>
                  <a:pt x="316" y="636"/>
                </a:cubicBezTo>
                <a:cubicBezTo>
                  <a:pt x="325" y="665"/>
                  <a:pt x="332" y="696"/>
                  <a:pt x="336" y="728"/>
                </a:cubicBezTo>
                <a:cubicBezTo>
                  <a:pt x="340" y="760"/>
                  <a:pt x="341" y="793"/>
                  <a:pt x="339" y="824"/>
                </a:cubicBezTo>
                <a:cubicBezTo>
                  <a:pt x="336" y="855"/>
                  <a:pt x="331" y="885"/>
                  <a:pt x="322" y="912"/>
                </a:cubicBezTo>
                <a:cubicBezTo>
                  <a:pt x="314" y="938"/>
                  <a:pt x="303" y="958"/>
                  <a:pt x="290" y="973"/>
                </a:cubicBezTo>
                <a:cubicBezTo>
                  <a:pt x="277" y="987"/>
                  <a:pt x="263" y="996"/>
                  <a:pt x="249" y="998"/>
                </a:cubicBezTo>
                <a:cubicBezTo>
                  <a:pt x="234" y="1000"/>
                  <a:pt x="219" y="997"/>
                  <a:pt x="204" y="987"/>
                </a:cubicBezTo>
                <a:cubicBezTo>
                  <a:pt x="189" y="978"/>
                  <a:pt x="175" y="963"/>
                  <a:pt x="162" y="942"/>
                </a:cubicBezTo>
                <a:cubicBezTo>
                  <a:pt x="161" y="941"/>
                  <a:pt x="160" y="940"/>
                  <a:pt x="160" y="939"/>
                </a:cubicBezTo>
                <a:cubicBezTo>
                  <a:pt x="159" y="938"/>
                  <a:pt x="159" y="937"/>
                  <a:pt x="158" y="936"/>
                </a:cubicBezTo>
                <a:cubicBezTo>
                  <a:pt x="158" y="935"/>
                  <a:pt x="157" y="934"/>
                  <a:pt x="157" y="933"/>
                </a:cubicBezTo>
                <a:cubicBezTo>
                  <a:pt x="156" y="932"/>
                  <a:pt x="155" y="931"/>
                  <a:pt x="155" y="930"/>
                </a:cubicBezTo>
                <a:cubicBezTo>
                  <a:pt x="88" y="1148"/>
                  <a:pt x="88" y="1148"/>
                  <a:pt x="88" y="1148"/>
                </a:cubicBezTo>
                <a:cubicBezTo>
                  <a:pt x="303" y="1506"/>
                  <a:pt x="303" y="1506"/>
                  <a:pt x="303" y="1506"/>
                </a:cubicBezTo>
                <a:cubicBezTo>
                  <a:pt x="600" y="655"/>
                  <a:pt x="600" y="655"/>
                  <a:pt x="600" y="655"/>
                </a:cubicBezTo>
                <a:cubicBezTo>
                  <a:pt x="121" y="0"/>
                  <a:pt x="121" y="0"/>
                  <a:pt x="121" y="0"/>
                </a:cubicBezTo>
                <a:close/>
              </a:path>
            </a:pathLst>
          </a:custGeom>
          <a:gradFill flip="none" rotWithShape="1">
            <a:gsLst>
              <a:gs pos="75000">
                <a:schemeClr val="accent4"/>
              </a:gs>
              <a:gs pos="0">
                <a:schemeClr val="accent4">
                  <a:lumMod val="60000"/>
                  <a:lumOff val="40000"/>
                </a:schemeClr>
              </a:gs>
              <a:gs pos="100000">
                <a:schemeClr val="accent4">
                  <a:lumMod val="75000"/>
                </a:schemeClr>
              </a:gs>
            </a:gsLst>
            <a:path path="circle">
              <a:fillToRect l="100000" b="100000"/>
            </a:path>
            <a:tileRect t="-100000" r="-100000"/>
          </a:gra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64"/>
          <p:cNvSpPr>
            <a:spLocks/>
          </p:cNvSpPr>
          <p:nvPr/>
        </p:nvSpPr>
        <p:spPr bwMode="auto">
          <a:xfrm rot="18900000">
            <a:off x="4563635" y="4042176"/>
            <a:ext cx="978481" cy="1513065"/>
          </a:xfrm>
          <a:custGeom>
            <a:avLst/>
            <a:gdLst>
              <a:gd name="T0" fmla="*/ 101 w 433"/>
              <a:gd name="T1" fmla="*/ 0 h 670"/>
              <a:gd name="T2" fmla="*/ 220 w 433"/>
              <a:gd name="T3" fmla="*/ 182 h 670"/>
              <a:gd name="T4" fmla="*/ 232 w 433"/>
              <a:gd name="T5" fmla="*/ 200 h 670"/>
              <a:gd name="T6" fmla="*/ 233 w 433"/>
              <a:gd name="T7" fmla="*/ 193 h 670"/>
              <a:gd name="T8" fmla="*/ 234 w 433"/>
              <a:gd name="T9" fmla="*/ 187 h 670"/>
              <a:gd name="T10" fmla="*/ 235 w 433"/>
              <a:gd name="T11" fmla="*/ 181 h 670"/>
              <a:gd name="T12" fmla="*/ 237 w 433"/>
              <a:gd name="T13" fmla="*/ 175 h 670"/>
              <a:gd name="T14" fmla="*/ 237 w 433"/>
              <a:gd name="T15" fmla="*/ 172 h 670"/>
              <a:gd name="T16" fmla="*/ 238 w 433"/>
              <a:gd name="T17" fmla="*/ 170 h 670"/>
              <a:gd name="T18" fmla="*/ 239 w 433"/>
              <a:gd name="T19" fmla="*/ 167 h 670"/>
              <a:gd name="T20" fmla="*/ 240 w 433"/>
              <a:gd name="T21" fmla="*/ 164 h 670"/>
              <a:gd name="T22" fmla="*/ 266 w 433"/>
              <a:gd name="T23" fmla="*/ 109 h 670"/>
              <a:gd name="T24" fmla="*/ 301 w 433"/>
              <a:gd name="T25" fmla="*/ 82 h 670"/>
              <a:gd name="T26" fmla="*/ 340 w 433"/>
              <a:gd name="T27" fmla="*/ 87 h 670"/>
              <a:gd name="T28" fmla="*/ 380 w 433"/>
              <a:gd name="T29" fmla="*/ 125 h 670"/>
              <a:gd name="T30" fmla="*/ 411 w 433"/>
              <a:gd name="T31" fmla="*/ 191 h 670"/>
              <a:gd name="T32" fmla="*/ 429 w 433"/>
              <a:gd name="T33" fmla="*/ 271 h 670"/>
              <a:gd name="T34" fmla="*/ 431 w 433"/>
              <a:gd name="T35" fmla="*/ 356 h 670"/>
              <a:gd name="T36" fmla="*/ 417 w 433"/>
              <a:gd name="T37" fmla="*/ 433 h 670"/>
              <a:gd name="T38" fmla="*/ 389 w 433"/>
              <a:gd name="T39" fmla="*/ 487 h 670"/>
              <a:gd name="T40" fmla="*/ 352 w 433"/>
              <a:gd name="T41" fmla="*/ 509 h 670"/>
              <a:gd name="T42" fmla="*/ 313 w 433"/>
              <a:gd name="T43" fmla="*/ 500 h 670"/>
              <a:gd name="T44" fmla="*/ 275 w 433"/>
              <a:gd name="T45" fmla="*/ 460 h 670"/>
              <a:gd name="T46" fmla="*/ 274 w 433"/>
              <a:gd name="T47" fmla="*/ 457 h 670"/>
              <a:gd name="T48" fmla="*/ 272 w 433"/>
              <a:gd name="T49" fmla="*/ 455 h 670"/>
              <a:gd name="T50" fmla="*/ 270 w 433"/>
              <a:gd name="T51" fmla="*/ 452 h 670"/>
              <a:gd name="T52" fmla="*/ 269 w 433"/>
              <a:gd name="T53" fmla="*/ 449 h 670"/>
              <a:gd name="T54" fmla="*/ 266 w 433"/>
              <a:gd name="T55" fmla="*/ 444 h 670"/>
              <a:gd name="T56" fmla="*/ 263 w 433"/>
              <a:gd name="T57" fmla="*/ 438 h 670"/>
              <a:gd name="T58" fmla="*/ 261 w 433"/>
              <a:gd name="T59" fmla="*/ 433 h 670"/>
              <a:gd name="T60" fmla="*/ 258 w 433"/>
              <a:gd name="T61" fmla="*/ 428 h 670"/>
              <a:gd name="T62" fmla="*/ 251 w 433"/>
              <a:gd name="T63" fmla="*/ 450 h 670"/>
              <a:gd name="T64" fmla="*/ 184 w 433"/>
              <a:gd name="T65" fmla="*/ 670 h 670"/>
              <a:gd name="T66" fmla="*/ 0 w 433"/>
              <a:gd name="T67" fmla="*/ 364 h 670"/>
              <a:gd name="T68" fmla="*/ 101 w 433"/>
              <a:gd name="T6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670">
                <a:moveTo>
                  <a:pt x="101" y="0"/>
                </a:moveTo>
                <a:cubicBezTo>
                  <a:pt x="220" y="182"/>
                  <a:pt x="220" y="182"/>
                  <a:pt x="220" y="182"/>
                </a:cubicBezTo>
                <a:cubicBezTo>
                  <a:pt x="232" y="200"/>
                  <a:pt x="232" y="200"/>
                  <a:pt x="232" y="200"/>
                </a:cubicBezTo>
                <a:cubicBezTo>
                  <a:pt x="232" y="198"/>
                  <a:pt x="232" y="196"/>
                  <a:pt x="233" y="193"/>
                </a:cubicBezTo>
                <a:cubicBezTo>
                  <a:pt x="233" y="191"/>
                  <a:pt x="233" y="189"/>
                  <a:pt x="234" y="187"/>
                </a:cubicBezTo>
                <a:cubicBezTo>
                  <a:pt x="234" y="185"/>
                  <a:pt x="235" y="183"/>
                  <a:pt x="235" y="181"/>
                </a:cubicBezTo>
                <a:cubicBezTo>
                  <a:pt x="236" y="179"/>
                  <a:pt x="236" y="177"/>
                  <a:pt x="237" y="175"/>
                </a:cubicBezTo>
                <a:cubicBezTo>
                  <a:pt x="237" y="174"/>
                  <a:pt x="237" y="173"/>
                  <a:pt x="237" y="172"/>
                </a:cubicBezTo>
                <a:cubicBezTo>
                  <a:pt x="238" y="171"/>
                  <a:pt x="238" y="171"/>
                  <a:pt x="238" y="170"/>
                </a:cubicBezTo>
                <a:cubicBezTo>
                  <a:pt x="238" y="169"/>
                  <a:pt x="239" y="168"/>
                  <a:pt x="239" y="167"/>
                </a:cubicBezTo>
                <a:cubicBezTo>
                  <a:pt x="239" y="166"/>
                  <a:pt x="239" y="165"/>
                  <a:pt x="240" y="164"/>
                </a:cubicBezTo>
                <a:cubicBezTo>
                  <a:pt x="247" y="141"/>
                  <a:pt x="255" y="122"/>
                  <a:pt x="266" y="109"/>
                </a:cubicBezTo>
                <a:cubicBezTo>
                  <a:pt x="276" y="95"/>
                  <a:pt x="288" y="86"/>
                  <a:pt x="301" y="82"/>
                </a:cubicBezTo>
                <a:cubicBezTo>
                  <a:pt x="313" y="79"/>
                  <a:pt x="327" y="80"/>
                  <a:pt x="340" y="87"/>
                </a:cubicBezTo>
                <a:cubicBezTo>
                  <a:pt x="354" y="94"/>
                  <a:pt x="367" y="106"/>
                  <a:pt x="380" y="125"/>
                </a:cubicBezTo>
                <a:cubicBezTo>
                  <a:pt x="392" y="143"/>
                  <a:pt x="403" y="166"/>
                  <a:pt x="411" y="191"/>
                </a:cubicBezTo>
                <a:cubicBezTo>
                  <a:pt x="419" y="216"/>
                  <a:pt x="425" y="243"/>
                  <a:pt x="429" y="271"/>
                </a:cubicBezTo>
                <a:cubicBezTo>
                  <a:pt x="432" y="299"/>
                  <a:pt x="433" y="328"/>
                  <a:pt x="431" y="356"/>
                </a:cubicBezTo>
                <a:cubicBezTo>
                  <a:pt x="429" y="383"/>
                  <a:pt x="425" y="409"/>
                  <a:pt x="417" y="433"/>
                </a:cubicBezTo>
                <a:cubicBezTo>
                  <a:pt x="409" y="456"/>
                  <a:pt x="400" y="474"/>
                  <a:pt x="389" y="487"/>
                </a:cubicBezTo>
                <a:cubicBezTo>
                  <a:pt x="378" y="500"/>
                  <a:pt x="365" y="507"/>
                  <a:pt x="352" y="509"/>
                </a:cubicBezTo>
                <a:cubicBezTo>
                  <a:pt x="339" y="512"/>
                  <a:pt x="326" y="509"/>
                  <a:pt x="313" y="500"/>
                </a:cubicBezTo>
                <a:cubicBezTo>
                  <a:pt x="300" y="492"/>
                  <a:pt x="287" y="479"/>
                  <a:pt x="275" y="460"/>
                </a:cubicBezTo>
                <a:cubicBezTo>
                  <a:pt x="275" y="459"/>
                  <a:pt x="274" y="458"/>
                  <a:pt x="274" y="457"/>
                </a:cubicBezTo>
                <a:cubicBezTo>
                  <a:pt x="273" y="456"/>
                  <a:pt x="272" y="455"/>
                  <a:pt x="272" y="455"/>
                </a:cubicBezTo>
                <a:cubicBezTo>
                  <a:pt x="271" y="454"/>
                  <a:pt x="271" y="453"/>
                  <a:pt x="270" y="452"/>
                </a:cubicBezTo>
                <a:cubicBezTo>
                  <a:pt x="270" y="451"/>
                  <a:pt x="269" y="450"/>
                  <a:pt x="269" y="449"/>
                </a:cubicBezTo>
                <a:cubicBezTo>
                  <a:pt x="268" y="447"/>
                  <a:pt x="267" y="445"/>
                  <a:pt x="266" y="444"/>
                </a:cubicBezTo>
                <a:cubicBezTo>
                  <a:pt x="265" y="442"/>
                  <a:pt x="264" y="440"/>
                  <a:pt x="263" y="438"/>
                </a:cubicBezTo>
                <a:cubicBezTo>
                  <a:pt x="262" y="437"/>
                  <a:pt x="261" y="435"/>
                  <a:pt x="261" y="433"/>
                </a:cubicBezTo>
                <a:cubicBezTo>
                  <a:pt x="260" y="431"/>
                  <a:pt x="259" y="429"/>
                  <a:pt x="258" y="428"/>
                </a:cubicBezTo>
                <a:cubicBezTo>
                  <a:pt x="251" y="450"/>
                  <a:pt x="251" y="450"/>
                  <a:pt x="251" y="450"/>
                </a:cubicBezTo>
                <a:cubicBezTo>
                  <a:pt x="184" y="670"/>
                  <a:pt x="184" y="670"/>
                  <a:pt x="184" y="670"/>
                </a:cubicBezTo>
                <a:cubicBezTo>
                  <a:pt x="0" y="364"/>
                  <a:pt x="0" y="364"/>
                  <a:pt x="0" y="364"/>
                </a:cubicBezTo>
                <a:lnTo>
                  <a:pt x="101" y="0"/>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25" name="Freeform 66"/>
          <p:cNvSpPr>
            <a:spLocks/>
          </p:cNvSpPr>
          <p:nvPr/>
        </p:nvSpPr>
        <p:spPr bwMode="auto">
          <a:xfrm rot="18900000">
            <a:off x="3966242" y="2026592"/>
            <a:ext cx="3171231" cy="1497791"/>
          </a:xfrm>
          <a:custGeom>
            <a:avLst/>
            <a:gdLst>
              <a:gd name="T0" fmla="*/ 455 w 1404"/>
              <a:gd name="T1" fmla="*/ 0 h 663"/>
              <a:gd name="T2" fmla="*/ 0 w 1404"/>
              <a:gd name="T3" fmla="*/ 8 h 663"/>
              <a:gd name="T4" fmla="*/ 479 w 1404"/>
              <a:gd name="T5" fmla="*/ 663 h 663"/>
              <a:gd name="T6" fmla="*/ 1404 w 1404"/>
              <a:gd name="T7" fmla="*/ 587 h 663"/>
              <a:gd name="T8" fmla="*/ 1120 w 1404"/>
              <a:gd name="T9" fmla="*/ 269 h 663"/>
              <a:gd name="T10" fmla="*/ 876 w 1404"/>
              <a:gd name="T11" fmla="*/ 280 h 663"/>
              <a:gd name="T12" fmla="*/ 877 w 1404"/>
              <a:gd name="T13" fmla="*/ 282 h 663"/>
              <a:gd name="T14" fmla="*/ 879 w 1404"/>
              <a:gd name="T15" fmla="*/ 284 h 663"/>
              <a:gd name="T16" fmla="*/ 881 w 1404"/>
              <a:gd name="T17" fmla="*/ 286 h 663"/>
              <a:gd name="T18" fmla="*/ 883 w 1404"/>
              <a:gd name="T19" fmla="*/ 289 h 663"/>
              <a:gd name="T20" fmla="*/ 913 w 1404"/>
              <a:gd name="T21" fmla="*/ 344 h 663"/>
              <a:gd name="T22" fmla="*/ 909 w 1404"/>
              <a:gd name="T23" fmla="*/ 391 h 663"/>
              <a:gd name="T24" fmla="*/ 871 w 1404"/>
              <a:gd name="T25" fmla="*/ 426 h 663"/>
              <a:gd name="T26" fmla="*/ 801 w 1404"/>
              <a:gd name="T27" fmla="*/ 443 h 663"/>
              <a:gd name="T28" fmla="*/ 710 w 1404"/>
              <a:gd name="T29" fmla="*/ 436 h 663"/>
              <a:gd name="T30" fmla="*/ 618 w 1404"/>
              <a:gd name="T31" fmla="*/ 408 h 663"/>
              <a:gd name="T32" fmla="*/ 536 w 1404"/>
              <a:gd name="T33" fmla="*/ 364 h 663"/>
              <a:gd name="T34" fmla="*/ 475 w 1404"/>
              <a:gd name="T35" fmla="*/ 308 h 663"/>
              <a:gd name="T36" fmla="*/ 448 w 1404"/>
              <a:gd name="T37" fmla="*/ 251 h 663"/>
              <a:gd name="T38" fmla="*/ 458 w 1404"/>
              <a:gd name="T39" fmla="*/ 205 h 663"/>
              <a:gd name="T40" fmla="*/ 500 w 1404"/>
              <a:gd name="T41" fmla="*/ 173 h 663"/>
              <a:gd name="T42" fmla="*/ 571 w 1404"/>
              <a:gd name="T43" fmla="*/ 160 h 663"/>
              <a:gd name="T44" fmla="*/ 574 w 1404"/>
              <a:gd name="T45" fmla="*/ 160 h 663"/>
              <a:gd name="T46" fmla="*/ 578 w 1404"/>
              <a:gd name="T47" fmla="*/ 160 h 663"/>
              <a:gd name="T48" fmla="*/ 582 w 1404"/>
              <a:gd name="T49" fmla="*/ 160 h 663"/>
              <a:gd name="T50" fmla="*/ 585 w 1404"/>
              <a:gd name="T51" fmla="*/ 160 h 663"/>
              <a:gd name="T52" fmla="*/ 455 w 1404"/>
              <a:gd name="T53"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4" h="663">
                <a:moveTo>
                  <a:pt x="455" y="0"/>
                </a:moveTo>
                <a:cubicBezTo>
                  <a:pt x="0" y="8"/>
                  <a:pt x="0" y="8"/>
                  <a:pt x="0" y="8"/>
                </a:cubicBezTo>
                <a:cubicBezTo>
                  <a:pt x="479" y="663"/>
                  <a:pt x="479" y="663"/>
                  <a:pt x="479" y="663"/>
                </a:cubicBezTo>
                <a:cubicBezTo>
                  <a:pt x="1404" y="587"/>
                  <a:pt x="1404" y="587"/>
                  <a:pt x="1404" y="587"/>
                </a:cubicBezTo>
                <a:cubicBezTo>
                  <a:pt x="1120" y="269"/>
                  <a:pt x="1120" y="269"/>
                  <a:pt x="1120" y="269"/>
                </a:cubicBezTo>
                <a:cubicBezTo>
                  <a:pt x="876" y="280"/>
                  <a:pt x="876" y="280"/>
                  <a:pt x="876" y="280"/>
                </a:cubicBezTo>
                <a:cubicBezTo>
                  <a:pt x="876" y="281"/>
                  <a:pt x="877" y="282"/>
                  <a:pt x="877" y="282"/>
                </a:cubicBezTo>
                <a:cubicBezTo>
                  <a:pt x="878" y="283"/>
                  <a:pt x="879" y="284"/>
                  <a:pt x="879" y="284"/>
                </a:cubicBezTo>
                <a:cubicBezTo>
                  <a:pt x="880" y="285"/>
                  <a:pt x="881" y="286"/>
                  <a:pt x="881" y="286"/>
                </a:cubicBezTo>
                <a:cubicBezTo>
                  <a:pt x="882" y="287"/>
                  <a:pt x="882" y="288"/>
                  <a:pt x="883" y="289"/>
                </a:cubicBezTo>
                <a:cubicBezTo>
                  <a:pt x="899" y="308"/>
                  <a:pt x="909" y="326"/>
                  <a:pt x="913" y="344"/>
                </a:cubicBezTo>
                <a:cubicBezTo>
                  <a:pt x="918" y="361"/>
                  <a:pt x="916" y="377"/>
                  <a:pt x="909" y="391"/>
                </a:cubicBezTo>
                <a:cubicBezTo>
                  <a:pt x="902" y="405"/>
                  <a:pt x="889" y="417"/>
                  <a:pt x="871" y="426"/>
                </a:cubicBezTo>
                <a:cubicBezTo>
                  <a:pt x="853" y="435"/>
                  <a:pt x="829" y="441"/>
                  <a:pt x="801" y="443"/>
                </a:cubicBezTo>
                <a:cubicBezTo>
                  <a:pt x="772" y="445"/>
                  <a:pt x="741" y="442"/>
                  <a:pt x="710" y="436"/>
                </a:cubicBezTo>
                <a:cubicBezTo>
                  <a:pt x="679" y="430"/>
                  <a:pt x="648" y="420"/>
                  <a:pt x="618" y="408"/>
                </a:cubicBezTo>
                <a:cubicBezTo>
                  <a:pt x="588" y="396"/>
                  <a:pt x="560" y="381"/>
                  <a:pt x="536" y="364"/>
                </a:cubicBezTo>
                <a:cubicBezTo>
                  <a:pt x="511" y="347"/>
                  <a:pt x="490" y="328"/>
                  <a:pt x="475" y="308"/>
                </a:cubicBezTo>
                <a:cubicBezTo>
                  <a:pt x="459" y="288"/>
                  <a:pt x="451" y="269"/>
                  <a:pt x="448" y="251"/>
                </a:cubicBezTo>
                <a:cubicBezTo>
                  <a:pt x="446" y="234"/>
                  <a:pt x="449" y="219"/>
                  <a:pt x="458" y="205"/>
                </a:cubicBezTo>
                <a:cubicBezTo>
                  <a:pt x="467" y="192"/>
                  <a:pt x="481" y="181"/>
                  <a:pt x="500" y="173"/>
                </a:cubicBezTo>
                <a:cubicBezTo>
                  <a:pt x="519" y="166"/>
                  <a:pt x="543" y="161"/>
                  <a:pt x="571" y="160"/>
                </a:cubicBezTo>
                <a:cubicBezTo>
                  <a:pt x="572" y="160"/>
                  <a:pt x="573" y="160"/>
                  <a:pt x="574" y="160"/>
                </a:cubicBezTo>
                <a:cubicBezTo>
                  <a:pt x="576" y="160"/>
                  <a:pt x="577" y="160"/>
                  <a:pt x="578" y="160"/>
                </a:cubicBezTo>
                <a:cubicBezTo>
                  <a:pt x="579" y="160"/>
                  <a:pt x="580" y="160"/>
                  <a:pt x="582" y="160"/>
                </a:cubicBezTo>
                <a:cubicBezTo>
                  <a:pt x="583" y="160"/>
                  <a:pt x="584" y="160"/>
                  <a:pt x="585" y="160"/>
                </a:cubicBezTo>
                <a:cubicBezTo>
                  <a:pt x="455" y="0"/>
                  <a:pt x="455" y="0"/>
                  <a:pt x="455" y="0"/>
                </a:cubicBezTo>
                <a:close/>
              </a:path>
            </a:pathLst>
          </a:custGeom>
          <a:gradFill flip="none" rotWithShape="1">
            <a:gsLst>
              <a:gs pos="75000">
                <a:schemeClr val="accent4"/>
              </a:gs>
              <a:gs pos="0">
                <a:schemeClr val="accent4">
                  <a:lumMod val="60000"/>
                  <a:lumOff val="40000"/>
                </a:schemeClr>
              </a:gs>
              <a:gs pos="100000">
                <a:schemeClr val="accent4">
                  <a:lumMod val="75000"/>
                </a:schemeClr>
              </a:gs>
            </a:gsLst>
            <a:path path="circle">
              <a:fillToRect t="100000" r="100000"/>
            </a:path>
            <a:tileRect l="-100000" b="-100000"/>
          </a:gra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67"/>
          <p:cNvSpPr>
            <a:spLocks/>
          </p:cNvSpPr>
          <p:nvPr/>
        </p:nvSpPr>
        <p:spPr bwMode="auto">
          <a:xfrm rot="18900000">
            <a:off x="4699405" y="1733794"/>
            <a:ext cx="1425240" cy="980390"/>
          </a:xfrm>
          <a:custGeom>
            <a:avLst/>
            <a:gdLst>
              <a:gd name="T0" fmla="*/ 399 w 631"/>
              <a:gd name="T1" fmla="*/ 0 h 434"/>
              <a:gd name="T2" fmla="*/ 4 w 631"/>
              <a:gd name="T3" fmla="*/ 7 h 434"/>
              <a:gd name="T4" fmla="*/ 137 w 631"/>
              <a:gd name="T5" fmla="*/ 168 h 434"/>
              <a:gd name="T6" fmla="*/ 150 w 631"/>
              <a:gd name="T7" fmla="*/ 184 h 434"/>
              <a:gd name="T8" fmla="*/ 143 w 631"/>
              <a:gd name="T9" fmla="*/ 184 h 434"/>
              <a:gd name="T10" fmla="*/ 137 w 631"/>
              <a:gd name="T11" fmla="*/ 183 h 434"/>
              <a:gd name="T12" fmla="*/ 131 w 631"/>
              <a:gd name="T13" fmla="*/ 183 h 434"/>
              <a:gd name="T14" fmla="*/ 124 w 631"/>
              <a:gd name="T15" fmla="*/ 183 h 434"/>
              <a:gd name="T16" fmla="*/ 121 w 631"/>
              <a:gd name="T17" fmla="*/ 183 h 434"/>
              <a:gd name="T18" fmla="*/ 117 w 631"/>
              <a:gd name="T19" fmla="*/ 183 h 434"/>
              <a:gd name="T20" fmla="*/ 113 w 631"/>
              <a:gd name="T21" fmla="*/ 183 h 434"/>
              <a:gd name="T22" fmla="*/ 110 w 631"/>
              <a:gd name="T23" fmla="*/ 183 h 434"/>
              <a:gd name="T24" fmla="*/ 48 w 631"/>
              <a:gd name="T25" fmla="*/ 195 h 434"/>
              <a:gd name="T26" fmla="*/ 11 w 631"/>
              <a:gd name="T27" fmla="*/ 223 h 434"/>
              <a:gd name="T28" fmla="*/ 2 w 631"/>
              <a:gd name="T29" fmla="*/ 264 h 434"/>
              <a:gd name="T30" fmla="*/ 26 w 631"/>
              <a:gd name="T31" fmla="*/ 314 h 434"/>
              <a:gd name="T32" fmla="*/ 79 w 631"/>
              <a:gd name="T33" fmla="*/ 363 h 434"/>
              <a:gd name="T34" fmla="*/ 152 w 631"/>
              <a:gd name="T35" fmla="*/ 402 h 434"/>
              <a:gd name="T36" fmla="*/ 233 w 631"/>
              <a:gd name="T37" fmla="*/ 426 h 434"/>
              <a:gd name="T38" fmla="*/ 313 w 631"/>
              <a:gd name="T39" fmla="*/ 432 h 434"/>
              <a:gd name="T40" fmla="*/ 375 w 631"/>
              <a:gd name="T41" fmla="*/ 418 h 434"/>
              <a:gd name="T42" fmla="*/ 408 w 631"/>
              <a:gd name="T43" fmla="*/ 387 h 434"/>
              <a:gd name="T44" fmla="*/ 413 w 631"/>
              <a:gd name="T45" fmla="*/ 345 h 434"/>
              <a:gd name="T46" fmla="*/ 386 w 631"/>
              <a:gd name="T47" fmla="*/ 297 h 434"/>
              <a:gd name="T48" fmla="*/ 384 w 631"/>
              <a:gd name="T49" fmla="*/ 295 h 434"/>
              <a:gd name="T50" fmla="*/ 382 w 631"/>
              <a:gd name="T51" fmla="*/ 293 h 434"/>
              <a:gd name="T52" fmla="*/ 380 w 631"/>
              <a:gd name="T53" fmla="*/ 291 h 434"/>
              <a:gd name="T54" fmla="*/ 379 w 631"/>
              <a:gd name="T55" fmla="*/ 289 h 434"/>
              <a:gd name="T56" fmla="*/ 375 w 631"/>
              <a:gd name="T57" fmla="*/ 284 h 434"/>
              <a:gd name="T58" fmla="*/ 370 w 631"/>
              <a:gd name="T59" fmla="*/ 280 h 434"/>
              <a:gd name="T60" fmla="*/ 366 w 631"/>
              <a:gd name="T61" fmla="*/ 276 h 434"/>
              <a:gd name="T62" fmla="*/ 362 w 631"/>
              <a:gd name="T63" fmla="*/ 272 h 434"/>
              <a:gd name="T64" fmla="*/ 385 w 631"/>
              <a:gd name="T65" fmla="*/ 271 h 434"/>
              <a:gd name="T66" fmla="*/ 631 w 631"/>
              <a:gd name="T67" fmla="*/ 260 h 434"/>
              <a:gd name="T68" fmla="*/ 399 w 631"/>
              <a:gd name="T69"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434">
                <a:moveTo>
                  <a:pt x="399" y="0"/>
                </a:moveTo>
                <a:cubicBezTo>
                  <a:pt x="4" y="7"/>
                  <a:pt x="4" y="7"/>
                  <a:pt x="4" y="7"/>
                </a:cubicBezTo>
                <a:cubicBezTo>
                  <a:pt x="137" y="168"/>
                  <a:pt x="137" y="168"/>
                  <a:pt x="137" y="168"/>
                </a:cubicBezTo>
                <a:cubicBezTo>
                  <a:pt x="150" y="184"/>
                  <a:pt x="150" y="184"/>
                  <a:pt x="150" y="184"/>
                </a:cubicBezTo>
                <a:cubicBezTo>
                  <a:pt x="148" y="184"/>
                  <a:pt x="145" y="184"/>
                  <a:pt x="143" y="184"/>
                </a:cubicBezTo>
                <a:cubicBezTo>
                  <a:pt x="141" y="184"/>
                  <a:pt x="139" y="184"/>
                  <a:pt x="137" y="183"/>
                </a:cubicBezTo>
                <a:cubicBezTo>
                  <a:pt x="135" y="183"/>
                  <a:pt x="133" y="183"/>
                  <a:pt x="131" y="183"/>
                </a:cubicBezTo>
                <a:cubicBezTo>
                  <a:pt x="128" y="183"/>
                  <a:pt x="126" y="183"/>
                  <a:pt x="124" y="183"/>
                </a:cubicBezTo>
                <a:cubicBezTo>
                  <a:pt x="123" y="183"/>
                  <a:pt x="122" y="183"/>
                  <a:pt x="121" y="183"/>
                </a:cubicBezTo>
                <a:cubicBezTo>
                  <a:pt x="119" y="183"/>
                  <a:pt x="118" y="183"/>
                  <a:pt x="117" y="183"/>
                </a:cubicBezTo>
                <a:cubicBezTo>
                  <a:pt x="116" y="183"/>
                  <a:pt x="115" y="183"/>
                  <a:pt x="113" y="183"/>
                </a:cubicBezTo>
                <a:cubicBezTo>
                  <a:pt x="112" y="183"/>
                  <a:pt x="111" y="183"/>
                  <a:pt x="110" y="183"/>
                </a:cubicBezTo>
                <a:cubicBezTo>
                  <a:pt x="85" y="184"/>
                  <a:pt x="64" y="188"/>
                  <a:pt x="48" y="195"/>
                </a:cubicBezTo>
                <a:cubicBezTo>
                  <a:pt x="31" y="202"/>
                  <a:pt x="18" y="211"/>
                  <a:pt x="11" y="223"/>
                </a:cubicBezTo>
                <a:cubicBezTo>
                  <a:pt x="3" y="235"/>
                  <a:pt x="0" y="249"/>
                  <a:pt x="2" y="264"/>
                </a:cubicBezTo>
                <a:cubicBezTo>
                  <a:pt x="4" y="279"/>
                  <a:pt x="12" y="296"/>
                  <a:pt x="26" y="314"/>
                </a:cubicBezTo>
                <a:cubicBezTo>
                  <a:pt x="39" y="331"/>
                  <a:pt x="58" y="348"/>
                  <a:pt x="79" y="363"/>
                </a:cubicBezTo>
                <a:cubicBezTo>
                  <a:pt x="101" y="378"/>
                  <a:pt x="126" y="391"/>
                  <a:pt x="152" y="402"/>
                </a:cubicBezTo>
                <a:cubicBezTo>
                  <a:pt x="178" y="413"/>
                  <a:pt x="206" y="421"/>
                  <a:pt x="233" y="426"/>
                </a:cubicBezTo>
                <a:cubicBezTo>
                  <a:pt x="260" y="432"/>
                  <a:pt x="287" y="434"/>
                  <a:pt x="313" y="432"/>
                </a:cubicBezTo>
                <a:cubicBezTo>
                  <a:pt x="338" y="431"/>
                  <a:pt x="358" y="426"/>
                  <a:pt x="375" y="418"/>
                </a:cubicBezTo>
                <a:cubicBezTo>
                  <a:pt x="391" y="410"/>
                  <a:pt x="402" y="400"/>
                  <a:pt x="408" y="387"/>
                </a:cubicBezTo>
                <a:cubicBezTo>
                  <a:pt x="415" y="375"/>
                  <a:pt x="416" y="361"/>
                  <a:pt x="413" y="345"/>
                </a:cubicBezTo>
                <a:cubicBezTo>
                  <a:pt x="409" y="330"/>
                  <a:pt x="400" y="314"/>
                  <a:pt x="386" y="297"/>
                </a:cubicBezTo>
                <a:cubicBezTo>
                  <a:pt x="385" y="296"/>
                  <a:pt x="385" y="295"/>
                  <a:pt x="384" y="295"/>
                </a:cubicBezTo>
                <a:cubicBezTo>
                  <a:pt x="383" y="294"/>
                  <a:pt x="383" y="293"/>
                  <a:pt x="382" y="293"/>
                </a:cubicBezTo>
                <a:cubicBezTo>
                  <a:pt x="382" y="292"/>
                  <a:pt x="381" y="291"/>
                  <a:pt x="380" y="291"/>
                </a:cubicBezTo>
                <a:cubicBezTo>
                  <a:pt x="380" y="290"/>
                  <a:pt x="379" y="289"/>
                  <a:pt x="379" y="289"/>
                </a:cubicBezTo>
                <a:cubicBezTo>
                  <a:pt x="377" y="287"/>
                  <a:pt x="376" y="286"/>
                  <a:pt x="375" y="284"/>
                </a:cubicBezTo>
                <a:cubicBezTo>
                  <a:pt x="373" y="283"/>
                  <a:pt x="372" y="282"/>
                  <a:pt x="370" y="280"/>
                </a:cubicBezTo>
                <a:cubicBezTo>
                  <a:pt x="369" y="279"/>
                  <a:pt x="368" y="278"/>
                  <a:pt x="366" y="276"/>
                </a:cubicBezTo>
                <a:cubicBezTo>
                  <a:pt x="365" y="275"/>
                  <a:pt x="363" y="274"/>
                  <a:pt x="362" y="272"/>
                </a:cubicBezTo>
                <a:cubicBezTo>
                  <a:pt x="385" y="271"/>
                  <a:pt x="385" y="271"/>
                  <a:pt x="385" y="271"/>
                </a:cubicBezTo>
                <a:cubicBezTo>
                  <a:pt x="631" y="260"/>
                  <a:pt x="631" y="260"/>
                  <a:pt x="631" y="260"/>
                </a:cubicBezTo>
                <a:cubicBezTo>
                  <a:pt x="399" y="0"/>
                  <a:pt x="399" y="0"/>
                  <a:pt x="3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69"/>
          <p:cNvSpPr>
            <a:spLocks/>
          </p:cNvSpPr>
          <p:nvPr/>
        </p:nvSpPr>
        <p:spPr bwMode="auto">
          <a:xfrm rot="18900000">
            <a:off x="5465964" y="2685984"/>
            <a:ext cx="2759793" cy="2094425"/>
          </a:xfrm>
          <a:custGeom>
            <a:avLst/>
            <a:gdLst>
              <a:gd name="T0" fmla="*/ 1222 w 1222"/>
              <a:gd name="T1" fmla="*/ 0 h 927"/>
              <a:gd name="T2" fmla="*/ 1037 w 1222"/>
              <a:gd name="T3" fmla="*/ 412 h 927"/>
              <a:gd name="T4" fmla="*/ 804 w 1222"/>
              <a:gd name="T5" fmla="*/ 441 h 927"/>
              <a:gd name="T6" fmla="*/ 806 w 1222"/>
              <a:gd name="T7" fmla="*/ 437 h 927"/>
              <a:gd name="T8" fmla="*/ 808 w 1222"/>
              <a:gd name="T9" fmla="*/ 434 h 927"/>
              <a:gd name="T10" fmla="*/ 809 w 1222"/>
              <a:gd name="T11" fmla="*/ 431 h 927"/>
              <a:gd name="T12" fmla="*/ 810 w 1222"/>
              <a:gd name="T13" fmla="*/ 428 h 927"/>
              <a:gd name="T14" fmla="*/ 825 w 1222"/>
              <a:gd name="T15" fmla="*/ 358 h 927"/>
              <a:gd name="T16" fmla="*/ 808 w 1222"/>
              <a:gd name="T17" fmla="*/ 303 h 927"/>
              <a:gd name="T18" fmla="*/ 761 w 1222"/>
              <a:gd name="T19" fmla="*/ 269 h 927"/>
              <a:gd name="T20" fmla="*/ 687 w 1222"/>
              <a:gd name="T21" fmla="*/ 262 h 927"/>
              <a:gd name="T22" fmla="*/ 601 w 1222"/>
              <a:gd name="T23" fmla="*/ 286 h 927"/>
              <a:gd name="T24" fmla="*/ 518 w 1222"/>
              <a:gd name="T25" fmla="*/ 335 h 927"/>
              <a:gd name="T26" fmla="*/ 449 w 1222"/>
              <a:gd name="T27" fmla="*/ 401 h 927"/>
              <a:gd name="T28" fmla="*/ 404 w 1222"/>
              <a:gd name="T29" fmla="*/ 477 h 927"/>
              <a:gd name="T30" fmla="*/ 393 w 1222"/>
              <a:gd name="T31" fmla="*/ 548 h 927"/>
              <a:gd name="T32" fmla="*/ 415 w 1222"/>
              <a:gd name="T33" fmla="*/ 601 h 927"/>
              <a:gd name="T34" fmla="*/ 465 w 1222"/>
              <a:gd name="T35" fmla="*/ 631 h 927"/>
              <a:gd name="T36" fmla="*/ 538 w 1222"/>
              <a:gd name="T37" fmla="*/ 634 h 927"/>
              <a:gd name="T38" fmla="*/ 541 w 1222"/>
              <a:gd name="T39" fmla="*/ 634 h 927"/>
              <a:gd name="T40" fmla="*/ 544 w 1222"/>
              <a:gd name="T41" fmla="*/ 633 h 927"/>
              <a:gd name="T42" fmla="*/ 547 w 1222"/>
              <a:gd name="T43" fmla="*/ 633 h 927"/>
              <a:gd name="T44" fmla="*/ 550 w 1222"/>
              <a:gd name="T45" fmla="*/ 632 h 927"/>
              <a:gd name="T46" fmla="*/ 461 w 1222"/>
              <a:gd name="T47" fmla="*/ 853 h 927"/>
              <a:gd name="T48" fmla="*/ 0 w 1222"/>
              <a:gd name="T49" fmla="*/ 927 h 927"/>
              <a:gd name="T50" fmla="*/ 297 w 1222"/>
              <a:gd name="T51" fmla="*/ 76 h 927"/>
              <a:gd name="T52" fmla="*/ 1222 w 1222"/>
              <a:gd name="T53" fmla="*/ 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22" h="927">
                <a:moveTo>
                  <a:pt x="1222" y="0"/>
                </a:moveTo>
                <a:cubicBezTo>
                  <a:pt x="1037" y="412"/>
                  <a:pt x="1037" y="412"/>
                  <a:pt x="1037" y="412"/>
                </a:cubicBezTo>
                <a:cubicBezTo>
                  <a:pt x="804" y="441"/>
                  <a:pt x="804" y="441"/>
                  <a:pt x="804" y="441"/>
                </a:cubicBezTo>
                <a:cubicBezTo>
                  <a:pt x="805" y="440"/>
                  <a:pt x="805" y="439"/>
                  <a:pt x="806" y="437"/>
                </a:cubicBezTo>
                <a:cubicBezTo>
                  <a:pt x="807" y="436"/>
                  <a:pt x="807" y="435"/>
                  <a:pt x="808" y="434"/>
                </a:cubicBezTo>
                <a:cubicBezTo>
                  <a:pt x="808" y="433"/>
                  <a:pt x="809" y="432"/>
                  <a:pt x="809" y="431"/>
                </a:cubicBezTo>
                <a:cubicBezTo>
                  <a:pt x="810" y="430"/>
                  <a:pt x="810" y="429"/>
                  <a:pt x="810" y="428"/>
                </a:cubicBezTo>
                <a:cubicBezTo>
                  <a:pt x="821" y="402"/>
                  <a:pt x="826" y="379"/>
                  <a:pt x="825" y="358"/>
                </a:cubicBezTo>
                <a:cubicBezTo>
                  <a:pt x="825" y="337"/>
                  <a:pt x="819" y="318"/>
                  <a:pt x="808" y="303"/>
                </a:cubicBezTo>
                <a:cubicBezTo>
                  <a:pt x="797" y="288"/>
                  <a:pt x="781" y="276"/>
                  <a:pt x="761" y="269"/>
                </a:cubicBezTo>
                <a:cubicBezTo>
                  <a:pt x="740" y="262"/>
                  <a:pt x="716" y="259"/>
                  <a:pt x="687" y="262"/>
                </a:cubicBezTo>
                <a:cubicBezTo>
                  <a:pt x="659" y="265"/>
                  <a:pt x="630" y="273"/>
                  <a:pt x="601" y="286"/>
                </a:cubicBezTo>
                <a:cubicBezTo>
                  <a:pt x="572" y="298"/>
                  <a:pt x="544" y="315"/>
                  <a:pt x="518" y="335"/>
                </a:cubicBezTo>
                <a:cubicBezTo>
                  <a:pt x="492" y="354"/>
                  <a:pt x="468" y="377"/>
                  <a:pt x="449" y="401"/>
                </a:cubicBezTo>
                <a:cubicBezTo>
                  <a:pt x="429" y="425"/>
                  <a:pt x="414" y="451"/>
                  <a:pt x="404" y="477"/>
                </a:cubicBezTo>
                <a:cubicBezTo>
                  <a:pt x="394" y="503"/>
                  <a:pt x="391" y="527"/>
                  <a:pt x="393" y="548"/>
                </a:cubicBezTo>
                <a:cubicBezTo>
                  <a:pt x="395" y="569"/>
                  <a:pt x="403" y="587"/>
                  <a:pt x="415" y="601"/>
                </a:cubicBezTo>
                <a:cubicBezTo>
                  <a:pt x="428" y="615"/>
                  <a:pt x="445" y="625"/>
                  <a:pt x="465" y="631"/>
                </a:cubicBezTo>
                <a:cubicBezTo>
                  <a:pt x="486" y="637"/>
                  <a:pt x="511" y="638"/>
                  <a:pt x="538" y="634"/>
                </a:cubicBezTo>
                <a:cubicBezTo>
                  <a:pt x="539" y="634"/>
                  <a:pt x="540" y="634"/>
                  <a:pt x="541" y="634"/>
                </a:cubicBezTo>
                <a:cubicBezTo>
                  <a:pt x="542" y="633"/>
                  <a:pt x="543" y="633"/>
                  <a:pt x="544" y="633"/>
                </a:cubicBezTo>
                <a:cubicBezTo>
                  <a:pt x="545" y="633"/>
                  <a:pt x="546" y="633"/>
                  <a:pt x="547" y="633"/>
                </a:cubicBezTo>
                <a:cubicBezTo>
                  <a:pt x="548" y="632"/>
                  <a:pt x="549" y="632"/>
                  <a:pt x="550" y="632"/>
                </a:cubicBezTo>
                <a:cubicBezTo>
                  <a:pt x="461" y="853"/>
                  <a:pt x="461" y="853"/>
                  <a:pt x="461" y="853"/>
                </a:cubicBezTo>
                <a:cubicBezTo>
                  <a:pt x="0" y="927"/>
                  <a:pt x="0" y="927"/>
                  <a:pt x="0" y="927"/>
                </a:cubicBezTo>
                <a:cubicBezTo>
                  <a:pt x="297" y="76"/>
                  <a:pt x="297" y="76"/>
                  <a:pt x="297" y="76"/>
                </a:cubicBezTo>
                <a:lnTo>
                  <a:pt x="1222"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70"/>
          <p:cNvSpPr>
            <a:spLocks/>
          </p:cNvSpPr>
          <p:nvPr/>
        </p:nvSpPr>
        <p:spPr bwMode="auto">
          <a:xfrm rot="18900000">
            <a:off x="6795102" y="3178582"/>
            <a:ext cx="1380373" cy="1283002"/>
          </a:xfrm>
          <a:custGeom>
            <a:avLst/>
            <a:gdLst>
              <a:gd name="T0" fmla="*/ 261 w 611"/>
              <a:gd name="T1" fmla="*/ 3 h 568"/>
              <a:gd name="T2" fmla="*/ 185 w 611"/>
              <a:gd name="T3" fmla="*/ 24 h 568"/>
              <a:gd name="T4" fmla="*/ 112 w 611"/>
              <a:gd name="T5" fmla="*/ 67 h 568"/>
              <a:gd name="T6" fmla="*/ 51 w 611"/>
              <a:gd name="T7" fmla="*/ 125 h 568"/>
              <a:gd name="T8" fmla="*/ 12 w 611"/>
              <a:gd name="T9" fmla="*/ 192 h 568"/>
              <a:gd name="T10" fmla="*/ 2 w 611"/>
              <a:gd name="T11" fmla="*/ 255 h 568"/>
              <a:gd name="T12" fmla="*/ 21 w 611"/>
              <a:gd name="T13" fmla="*/ 301 h 568"/>
              <a:gd name="T14" fmla="*/ 65 w 611"/>
              <a:gd name="T15" fmla="*/ 328 h 568"/>
              <a:gd name="T16" fmla="*/ 130 w 611"/>
              <a:gd name="T17" fmla="*/ 331 h 568"/>
              <a:gd name="T18" fmla="*/ 133 w 611"/>
              <a:gd name="T19" fmla="*/ 331 h 568"/>
              <a:gd name="T20" fmla="*/ 136 w 611"/>
              <a:gd name="T21" fmla="*/ 330 h 568"/>
              <a:gd name="T22" fmla="*/ 139 w 611"/>
              <a:gd name="T23" fmla="*/ 330 h 568"/>
              <a:gd name="T24" fmla="*/ 142 w 611"/>
              <a:gd name="T25" fmla="*/ 329 h 568"/>
              <a:gd name="T26" fmla="*/ 148 w 611"/>
              <a:gd name="T27" fmla="*/ 328 h 568"/>
              <a:gd name="T28" fmla="*/ 154 w 611"/>
              <a:gd name="T29" fmla="*/ 326 h 568"/>
              <a:gd name="T30" fmla="*/ 160 w 611"/>
              <a:gd name="T31" fmla="*/ 325 h 568"/>
              <a:gd name="T32" fmla="*/ 166 w 611"/>
              <a:gd name="T33" fmla="*/ 323 h 568"/>
              <a:gd name="T34" fmla="*/ 158 w 611"/>
              <a:gd name="T35" fmla="*/ 344 h 568"/>
              <a:gd name="T36" fmla="*/ 67 w 611"/>
              <a:gd name="T37" fmla="*/ 568 h 568"/>
              <a:gd name="T38" fmla="*/ 452 w 611"/>
              <a:gd name="T39" fmla="*/ 506 h 568"/>
              <a:gd name="T40" fmla="*/ 611 w 611"/>
              <a:gd name="T41" fmla="*/ 151 h 568"/>
              <a:gd name="T42" fmla="*/ 375 w 611"/>
              <a:gd name="T43" fmla="*/ 180 h 568"/>
              <a:gd name="T44" fmla="*/ 352 w 611"/>
              <a:gd name="T45" fmla="*/ 183 h 568"/>
              <a:gd name="T46" fmla="*/ 355 w 611"/>
              <a:gd name="T47" fmla="*/ 178 h 568"/>
              <a:gd name="T48" fmla="*/ 359 w 611"/>
              <a:gd name="T49" fmla="*/ 173 h 568"/>
              <a:gd name="T50" fmla="*/ 362 w 611"/>
              <a:gd name="T51" fmla="*/ 167 h 568"/>
              <a:gd name="T52" fmla="*/ 364 w 611"/>
              <a:gd name="T53" fmla="*/ 162 h 568"/>
              <a:gd name="T54" fmla="*/ 366 w 611"/>
              <a:gd name="T55" fmla="*/ 158 h 568"/>
              <a:gd name="T56" fmla="*/ 368 w 611"/>
              <a:gd name="T57" fmla="*/ 155 h 568"/>
              <a:gd name="T58" fmla="*/ 369 w 611"/>
              <a:gd name="T59" fmla="*/ 152 h 568"/>
              <a:gd name="T60" fmla="*/ 370 w 611"/>
              <a:gd name="T61" fmla="*/ 149 h 568"/>
              <a:gd name="T62" fmla="*/ 383 w 611"/>
              <a:gd name="T63" fmla="*/ 87 h 568"/>
              <a:gd name="T64" fmla="*/ 368 w 611"/>
              <a:gd name="T65" fmla="*/ 39 h 568"/>
              <a:gd name="T66" fmla="*/ 326 w 611"/>
              <a:gd name="T67" fmla="*/ 9 h 568"/>
              <a:gd name="T68" fmla="*/ 261 w 611"/>
              <a:gd name="T69" fmla="*/ 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1" h="568">
                <a:moveTo>
                  <a:pt x="261" y="3"/>
                </a:moveTo>
                <a:cubicBezTo>
                  <a:pt x="236" y="5"/>
                  <a:pt x="210" y="13"/>
                  <a:pt x="185" y="24"/>
                </a:cubicBezTo>
                <a:cubicBezTo>
                  <a:pt x="160" y="35"/>
                  <a:pt x="135" y="50"/>
                  <a:pt x="112" y="67"/>
                </a:cubicBezTo>
                <a:cubicBezTo>
                  <a:pt x="89" y="84"/>
                  <a:pt x="68" y="104"/>
                  <a:pt x="51" y="125"/>
                </a:cubicBezTo>
                <a:cubicBezTo>
                  <a:pt x="34" y="147"/>
                  <a:pt x="21" y="169"/>
                  <a:pt x="12" y="192"/>
                </a:cubicBezTo>
                <a:cubicBezTo>
                  <a:pt x="3" y="215"/>
                  <a:pt x="0" y="236"/>
                  <a:pt x="2" y="255"/>
                </a:cubicBezTo>
                <a:cubicBezTo>
                  <a:pt x="4" y="273"/>
                  <a:pt x="10" y="289"/>
                  <a:pt x="21" y="301"/>
                </a:cubicBezTo>
                <a:cubicBezTo>
                  <a:pt x="32" y="314"/>
                  <a:pt x="47" y="323"/>
                  <a:pt x="65" y="328"/>
                </a:cubicBezTo>
                <a:cubicBezTo>
                  <a:pt x="84" y="333"/>
                  <a:pt x="105" y="334"/>
                  <a:pt x="130" y="331"/>
                </a:cubicBezTo>
                <a:cubicBezTo>
                  <a:pt x="131" y="331"/>
                  <a:pt x="132" y="331"/>
                  <a:pt x="133" y="331"/>
                </a:cubicBezTo>
                <a:cubicBezTo>
                  <a:pt x="134" y="330"/>
                  <a:pt x="135" y="330"/>
                  <a:pt x="136" y="330"/>
                </a:cubicBezTo>
                <a:cubicBezTo>
                  <a:pt x="137" y="330"/>
                  <a:pt x="138" y="330"/>
                  <a:pt x="139" y="330"/>
                </a:cubicBezTo>
                <a:cubicBezTo>
                  <a:pt x="140" y="329"/>
                  <a:pt x="141" y="329"/>
                  <a:pt x="142" y="329"/>
                </a:cubicBezTo>
                <a:cubicBezTo>
                  <a:pt x="144" y="329"/>
                  <a:pt x="146" y="328"/>
                  <a:pt x="148" y="328"/>
                </a:cubicBezTo>
                <a:cubicBezTo>
                  <a:pt x="150" y="327"/>
                  <a:pt x="152" y="327"/>
                  <a:pt x="154" y="326"/>
                </a:cubicBezTo>
                <a:cubicBezTo>
                  <a:pt x="156" y="326"/>
                  <a:pt x="158" y="325"/>
                  <a:pt x="160" y="325"/>
                </a:cubicBezTo>
                <a:cubicBezTo>
                  <a:pt x="162" y="324"/>
                  <a:pt x="164" y="324"/>
                  <a:pt x="166" y="323"/>
                </a:cubicBezTo>
                <a:cubicBezTo>
                  <a:pt x="158" y="344"/>
                  <a:pt x="158" y="344"/>
                  <a:pt x="158" y="344"/>
                </a:cubicBezTo>
                <a:cubicBezTo>
                  <a:pt x="67" y="568"/>
                  <a:pt x="67" y="568"/>
                  <a:pt x="67" y="568"/>
                </a:cubicBezTo>
                <a:cubicBezTo>
                  <a:pt x="452" y="506"/>
                  <a:pt x="452" y="506"/>
                  <a:pt x="452" y="506"/>
                </a:cubicBezTo>
                <a:cubicBezTo>
                  <a:pt x="611" y="151"/>
                  <a:pt x="611" y="151"/>
                  <a:pt x="611" y="151"/>
                </a:cubicBezTo>
                <a:cubicBezTo>
                  <a:pt x="375" y="180"/>
                  <a:pt x="375" y="180"/>
                  <a:pt x="375" y="180"/>
                </a:cubicBezTo>
                <a:cubicBezTo>
                  <a:pt x="352" y="183"/>
                  <a:pt x="352" y="183"/>
                  <a:pt x="352" y="183"/>
                </a:cubicBezTo>
                <a:cubicBezTo>
                  <a:pt x="353" y="182"/>
                  <a:pt x="354" y="180"/>
                  <a:pt x="355" y="178"/>
                </a:cubicBezTo>
                <a:cubicBezTo>
                  <a:pt x="356" y="176"/>
                  <a:pt x="358" y="174"/>
                  <a:pt x="359" y="173"/>
                </a:cubicBezTo>
                <a:cubicBezTo>
                  <a:pt x="360" y="171"/>
                  <a:pt x="361" y="169"/>
                  <a:pt x="362" y="167"/>
                </a:cubicBezTo>
                <a:cubicBezTo>
                  <a:pt x="363" y="165"/>
                  <a:pt x="364" y="163"/>
                  <a:pt x="364" y="162"/>
                </a:cubicBezTo>
                <a:cubicBezTo>
                  <a:pt x="365" y="160"/>
                  <a:pt x="366" y="159"/>
                  <a:pt x="366" y="158"/>
                </a:cubicBezTo>
                <a:cubicBezTo>
                  <a:pt x="367" y="157"/>
                  <a:pt x="367" y="156"/>
                  <a:pt x="368" y="155"/>
                </a:cubicBezTo>
                <a:cubicBezTo>
                  <a:pt x="368" y="154"/>
                  <a:pt x="369" y="153"/>
                  <a:pt x="369" y="152"/>
                </a:cubicBezTo>
                <a:cubicBezTo>
                  <a:pt x="369" y="151"/>
                  <a:pt x="370" y="150"/>
                  <a:pt x="370" y="149"/>
                </a:cubicBezTo>
                <a:cubicBezTo>
                  <a:pt x="380" y="126"/>
                  <a:pt x="384" y="105"/>
                  <a:pt x="383" y="87"/>
                </a:cubicBezTo>
                <a:cubicBezTo>
                  <a:pt x="383" y="68"/>
                  <a:pt x="377" y="52"/>
                  <a:pt x="368" y="39"/>
                </a:cubicBezTo>
                <a:cubicBezTo>
                  <a:pt x="358" y="25"/>
                  <a:pt x="344" y="15"/>
                  <a:pt x="326" y="9"/>
                </a:cubicBezTo>
                <a:cubicBezTo>
                  <a:pt x="308" y="2"/>
                  <a:pt x="286" y="0"/>
                  <a:pt x="261" y="3"/>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31" name="Freeform 72"/>
          <p:cNvSpPr>
            <a:spLocks/>
          </p:cNvSpPr>
          <p:nvPr/>
        </p:nvSpPr>
        <p:spPr bwMode="auto">
          <a:xfrm rot="18900000">
            <a:off x="4649949" y="1901228"/>
            <a:ext cx="3174095" cy="3402249"/>
          </a:xfrm>
          <a:custGeom>
            <a:avLst/>
            <a:gdLst>
              <a:gd name="T0" fmla="*/ 3318 w 3325"/>
              <a:gd name="T1" fmla="*/ 1363 h 3564"/>
              <a:gd name="T2" fmla="*/ 1141 w 3325"/>
              <a:gd name="T3" fmla="*/ 1541 h 3564"/>
              <a:gd name="T4" fmla="*/ 15 w 3325"/>
              <a:gd name="T5" fmla="*/ 0 h 3564"/>
              <a:gd name="T6" fmla="*/ 3 w 3325"/>
              <a:gd name="T7" fmla="*/ 0 h 3564"/>
              <a:gd name="T8" fmla="*/ 0 w 3325"/>
              <a:gd name="T9" fmla="*/ 12 h 3564"/>
              <a:gd name="T10" fmla="*/ 1127 w 3325"/>
              <a:gd name="T11" fmla="*/ 1550 h 3564"/>
              <a:gd name="T12" fmla="*/ 426 w 3325"/>
              <a:gd name="T13" fmla="*/ 3555 h 3564"/>
              <a:gd name="T14" fmla="*/ 434 w 3325"/>
              <a:gd name="T15" fmla="*/ 3564 h 3564"/>
              <a:gd name="T16" fmla="*/ 443 w 3325"/>
              <a:gd name="T17" fmla="*/ 3564 h 3564"/>
              <a:gd name="T18" fmla="*/ 1143 w 3325"/>
              <a:gd name="T19" fmla="*/ 1557 h 3564"/>
              <a:gd name="T20" fmla="*/ 3321 w 3325"/>
              <a:gd name="T21" fmla="*/ 1380 h 3564"/>
              <a:gd name="T22" fmla="*/ 3325 w 3325"/>
              <a:gd name="T23" fmla="*/ 1370 h 3564"/>
              <a:gd name="T24" fmla="*/ 3318 w 3325"/>
              <a:gd name="T25" fmla="*/ 1363 h 3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25" h="3564">
                <a:moveTo>
                  <a:pt x="3318" y="1363"/>
                </a:moveTo>
                <a:lnTo>
                  <a:pt x="1141" y="1541"/>
                </a:lnTo>
                <a:lnTo>
                  <a:pt x="15" y="0"/>
                </a:lnTo>
                <a:lnTo>
                  <a:pt x="3" y="0"/>
                </a:lnTo>
                <a:lnTo>
                  <a:pt x="0" y="12"/>
                </a:lnTo>
                <a:lnTo>
                  <a:pt x="1127" y="1550"/>
                </a:lnTo>
                <a:lnTo>
                  <a:pt x="426" y="3555"/>
                </a:lnTo>
                <a:lnTo>
                  <a:pt x="434" y="3564"/>
                </a:lnTo>
                <a:lnTo>
                  <a:pt x="443" y="3564"/>
                </a:lnTo>
                <a:lnTo>
                  <a:pt x="1143" y="1557"/>
                </a:lnTo>
                <a:lnTo>
                  <a:pt x="3321" y="1380"/>
                </a:lnTo>
                <a:lnTo>
                  <a:pt x="3325" y="1370"/>
                </a:lnTo>
                <a:lnTo>
                  <a:pt x="3318" y="1363"/>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65"/>
          <p:cNvSpPr>
            <a:spLocks/>
          </p:cNvSpPr>
          <p:nvPr/>
        </p:nvSpPr>
        <p:spPr bwMode="auto">
          <a:xfrm rot="18900000">
            <a:off x="4582676" y="4086475"/>
            <a:ext cx="939341" cy="1423331"/>
          </a:xfrm>
          <a:custGeom>
            <a:avLst/>
            <a:gdLst>
              <a:gd name="T0" fmla="*/ 0 w 416"/>
              <a:gd name="T1" fmla="*/ 343 h 630"/>
              <a:gd name="T2" fmla="*/ 95 w 416"/>
              <a:gd name="T3" fmla="*/ 0 h 630"/>
              <a:gd name="T4" fmla="*/ 227 w 416"/>
              <a:gd name="T5" fmla="*/ 202 h 630"/>
              <a:gd name="T6" fmla="*/ 231 w 416"/>
              <a:gd name="T7" fmla="*/ 181 h 630"/>
              <a:gd name="T8" fmla="*/ 232 w 416"/>
              <a:gd name="T9" fmla="*/ 175 h 630"/>
              <a:gd name="T10" fmla="*/ 233 w 416"/>
              <a:gd name="T11" fmla="*/ 169 h 630"/>
              <a:gd name="T12" fmla="*/ 234 w 416"/>
              <a:gd name="T13" fmla="*/ 163 h 630"/>
              <a:gd name="T14" fmla="*/ 237 w 416"/>
              <a:gd name="T15" fmla="*/ 153 h 630"/>
              <a:gd name="T16" fmla="*/ 238 w 416"/>
              <a:gd name="T17" fmla="*/ 149 h 630"/>
              <a:gd name="T18" fmla="*/ 238 w 416"/>
              <a:gd name="T19" fmla="*/ 146 h 630"/>
              <a:gd name="T20" fmla="*/ 263 w 416"/>
              <a:gd name="T21" fmla="*/ 94 h 630"/>
              <a:gd name="T22" fmla="*/ 294 w 416"/>
              <a:gd name="T23" fmla="*/ 70 h 630"/>
              <a:gd name="T24" fmla="*/ 306 w 416"/>
              <a:gd name="T25" fmla="*/ 68 h 630"/>
              <a:gd name="T26" fmla="*/ 327 w 416"/>
              <a:gd name="T27" fmla="*/ 74 h 630"/>
              <a:gd name="T28" fmla="*/ 364 w 416"/>
              <a:gd name="T29" fmla="*/ 109 h 630"/>
              <a:gd name="T30" fmla="*/ 394 w 416"/>
              <a:gd name="T31" fmla="*/ 173 h 630"/>
              <a:gd name="T32" fmla="*/ 412 w 416"/>
              <a:gd name="T33" fmla="*/ 252 h 630"/>
              <a:gd name="T34" fmla="*/ 414 w 416"/>
              <a:gd name="T35" fmla="*/ 335 h 630"/>
              <a:gd name="T36" fmla="*/ 400 w 416"/>
              <a:gd name="T37" fmla="*/ 410 h 630"/>
              <a:gd name="T38" fmla="*/ 373 w 416"/>
              <a:gd name="T39" fmla="*/ 462 h 630"/>
              <a:gd name="T40" fmla="*/ 342 w 416"/>
              <a:gd name="T41" fmla="*/ 481 h 630"/>
              <a:gd name="T42" fmla="*/ 335 w 416"/>
              <a:gd name="T43" fmla="*/ 482 h 630"/>
              <a:gd name="T44" fmla="*/ 308 w 416"/>
              <a:gd name="T45" fmla="*/ 474 h 630"/>
              <a:gd name="T46" fmla="*/ 273 w 416"/>
              <a:gd name="T47" fmla="*/ 436 h 630"/>
              <a:gd name="T48" fmla="*/ 271 w 416"/>
              <a:gd name="T49" fmla="*/ 433 h 630"/>
              <a:gd name="T50" fmla="*/ 268 w 416"/>
              <a:gd name="T51" fmla="*/ 428 h 630"/>
              <a:gd name="T52" fmla="*/ 267 w 416"/>
              <a:gd name="T53" fmla="*/ 425 h 630"/>
              <a:gd name="T54" fmla="*/ 264 w 416"/>
              <a:gd name="T55" fmla="*/ 420 h 630"/>
              <a:gd name="T56" fmla="*/ 262 w 416"/>
              <a:gd name="T57" fmla="*/ 416 h 630"/>
              <a:gd name="T58" fmla="*/ 259 w 416"/>
              <a:gd name="T59" fmla="*/ 410 h 630"/>
              <a:gd name="T60" fmla="*/ 257 w 416"/>
              <a:gd name="T61" fmla="*/ 404 h 630"/>
              <a:gd name="T62" fmla="*/ 248 w 416"/>
              <a:gd name="T63" fmla="*/ 384 h 630"/>
              <a:gd name="T64" fmla="*/ 172 w 416"/>
              <a:gd name="T65" fmla="*/ 630 h 630"/>
              <a:gd name="T66" fmla="*/ 0 w 416"/>
              <a:gd name="T67" fmla="*/ 343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6" h="630">
                <a:moveTo>
                  <a:pt x="0" y="343"/>
                </a:moveTo>
                <a:cubicBezTo>
                  <a:pt x="95" y="0"/>
                  <a:pt x="95" y="0"/>
                  <a:pt x="95" y="0"/>
                </a:cubicBezTo>
                <a:cubicBezTo>
                  <a:pt x="227" y="202"/>
                  <a:pt x="227" y="202"/>
                  <a:pt x="227" y="202"/>
                </a:cubicBezTo>
                <a:cubicBezTo>
                  <a:pt x="231" y="181"/>
                  <a:pt x="231" y="181"/>
                  <a:pt x="231" y="181"/>
                </a:cubicBezTo>
                <a:cubicBezTo>
                  <a:pt x="231" y="179"/>
                  <a:pt x="231" y="177"/>
                  <a:pt x="232" y="175"/>
                </a:cubicBezTo>
                <a:cubicBezTo>
                  <a:pt x="232" y="173"/>
                  <a:pt x="232" y="171"/>
                  <a:pt x="233" y="169"/>
                </a:cubicBezTo>
                <a:cubicBezTo>
                  <a:pt x="233" y="167"/>
                  <a:pt x="234" y="165"/>
                  <a:pt x="234" y="163"/>
                </a:cubicBezTo>
                <a:cubicBezTo>
                  <a:pt x="235" y="161"/>
                  <a:pt x="237" y="153"/>
                  <a:pt x="237" y="153"/>
                </a:cubicBezTo>
                <a:cubicBezTo>
                  <a:pt x="238" y="149"/>
                  <a:pt x="238" y="149"/>
                  <a:pt x="238" y="149"/>
                </a:cubicBezTo>
                <a:cubicBezTo>
                  <a:pt x="238" y="146"/>
                  <a:pt x="238" y="146"/>
                  <a:pt x="238" y="146"/>
                </a:cubicBezTo>
                <a:cubicBezTo>
                  <a:pt x="245" y="125"/>
                  <a:pt x="253" y="107"/>
                  <a:pt x="263" y="94"/>
                </a:cubicBezTo>
                <a:cubicBezTo>
                  <a:pt x="273" y="81"/>
                  <a:pt x="283" y="73"/>
                  <a:pt x="294" y="70"/>
                </a:cubicBezTo>
                <a:cubicBezTo>
                  <a:pt x="298" y="69"/>
                  <a:pt x="302" y="68"/>
                  <a:pt x="306" y="68"/>
                </a:cubicBezTo>
                <a:cubicBezTo>
                  <a:pt x="313" y="68"/>
                  <a:pt x="320" y="70"/>
                  <a:pt x="327" y="74"/>
                </a:cubicBezTo>
                <a:cubicBezTo>
                  <a:pt x="340" y="81"/>
                  <a:pt x="352" y="92"/>
                  <a:pt x="364" y="109"/>
                </a:cubicBezTo>
                <a:cubicBezTo>
                  <a:pt x="376" y="127"/>
                  <a:pt x="386" y="148"/>
                  <a:pt x="394" y="173"/>
                </a:cubicBezTo>
                <a:cubicBezTo>
                  <a:pt x="402" y="198"/>
                  <a:pt x="408" y="224"/>
                  <a:pt x="412" y="252"/>
                </a:cubicBezTo>
                <a:cubicBezTo>
                  <a:pt x="415" y="280"/>
                  <a:pt x="416" y="308"/>
                  <a:pt x="414" y="335"/>
                </a:cubicBezTo>
                <a:cubicBezTo>
                  <a:pt x="412" y="363"/>
                  <a:pt x="408" y="388"/>
                  <a:pt x="400" y="410"/>
                </a:cubicBezTo>
                <a:cubicBezTo>
                  <a:pt x="393" y="432"/>
                  <a:pt x="384" y="449"/>
                  <a:pt x="373" y="462"/>
                </a:cubicBezTo>
                <a:cubicBezTo>
                  <a:pt x="364" y="473"/>
                  <a:pt x="353" y="479"/>
                  <a:pt x="342" y="481"/>
                </a:cubicBezTo>
                <a:cubicBezTo>
                  <a:pt x="340" y="482"/>
                  <a:pt x="337" y="482"/>
                  <a:pt x="335" y="482"/>
                </a:cubicBezTo>
                <a:cubicBezTo>
                  <a:pt x="326" y="482"/>
                  <a:pt x="317" y="479"/>
                  <a:pt x="308" y="474"/>
                </a:cubicBezTo>
                <a:cubicBezTo>
                  <a:pt x="296" y="466"/>
                  <a:pt x="284" y="453"/>
                  <a:pt x="273" y="436"/>
                </a:cubicBezTo>
                <a:cubicBezTo>
                  <a:pt x="271" y="433"/>
                  <a:pt x="271" y="433"/>
                  <a:pt x="271" y="433"/>
                </a:cubicBezTo>
                <a:cubicBezTo>
                  <a:pt x="268" y="428"/>
                  <a:pt x="268" y="428"/>
                  <a:pt x="268" y="428"/>
                </a:cubicBezTo>
                <a:cubicBezTo>
                  <a:pt x="268" y="427"/>
                  <a:pt x="267" y="426"/>
                  <a:pt x="267" y="425"/>
                </a:cubicBezTo>
                <a:cubicBezTo>
                  <a:pt x="266" y="423"/>
                  <a:pt x="265" y="422"/>
                  <a:pt x="264" y="420"/>
                </a:cubicBezTo>
                <a:cubicBezTo>
                  <a:pt x="263" y="418"/>
                  <a:pt x="263" y="417"/>
                  <a:pt x="262" y="416"/>
                </a:cubicBezTo>
                <a:cubicBezTo>
                  <a:pt x="262" y="416"/>
                  <a:pt x="260" y="411"/>
                  <a:pt x="259" y="410"/>
                </a:cubicBezTo>
                <a:cubicBezTo>
                  <a:pt x="258" y="408"/>
                  <a:pt x="257" y="406"/>
                  <a:pt x="257" y="404"/>
                </a:cubicBezTo>
                <a:cubicBezTo>
                  <a:pt x="248" y="384"/>
                  <a:pt x="248" y="384"/>
                  <a:pt x="248" y="384"/>
                </a:cubicBezTo>
                <a:cubicBezTo>
                  <a:pt x="172" y="630"/>
                  <a:pt x="172" y="630"/>
                  <a:pt x="172" y="630"/>
                </a:cubicBezTo>
                <a:lnTo>
                  <a:pt x="0" y="343"/>
                </a:lnTo>
                <a:close/>
              </a:path>
            </a:pathLst>
          </a:custGeom>
          <a:solidFill>
            <a:schemeClr val="accent2"/>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33" name="Freeform 68"/>
          <p:cNvSpPr>
            <a:spLocks/>
          </p:cNvSpPr>
          <p:nvPr/>
        </p:nvSpPr>
        <p:spPr bwMode="auto">
          <a:xfrm rot="18900000">
            <a:off x="4719128" y="1759974"/>
            <a:ext cx="1368918" cy="942205"/>
          </a:xfrm>
          <a:custGeom>
            <a:avLst/>
            <a:gdLst>
              <a:gd name="T0" fmla="*/ 289 w 606"/>
              <a:gd name="T1" fmla="*/ 417 h 417"/>
              <a:gd name="T2" fmla="*/ 227 w 606"/>
              <a:gd name="T3" fmla="*/ 410 h 417"/>
              <a:gd name="T4" fmla="*/ 147 w 606"/>
              <a:gd name="T5" fmla="*/ 386 h 417"/>
              <a:gd name="T6" fmla="*/ 76 w 606"/>
              <a:gd name="T7" fmla="*/ 348 h 417"/>
              <a:gd name="T8" fmla="*/ 24 w 606"/>
              <a:gd name="T9" fmla="*/ 301 h 417"/>
              <a:gd name="T10" fmla="*/ 2 w 606"/>
              <a:gd name="T11" fmla="*/ 255 h 417"/>
              <a:gd name="T12" fmla="*/ 9 w 606"/>
              <a:gd name="T13" fmla="*/ 220 h 417"/>
              <a:gd name="T14" fmla="*/ 43 w 606"/>
              <a:gd name="T15" fmla="*/ 194 h 417"/>
              <a:gd name="T16" fmla="*/ 102 w 606"/>
              <a:gd name="T17" fmla="*/ 183 h 417"/>
              <a:gd name="T18" fmla="*/ 111 w 606"/>
              <a:gd name="T19" fmla="*/ 183 h 417"/>
              <a:gd name="T20" fmla="*/ 116 w 606"/>
              <a:gd name="T21" fmla="*/ 183 h 417"/>
              <a:gd name="T22" fmla="*/ 122 w 606"/>
              <a:gd name="T23" fmla="*/ 183 h 417"/>
              <a:gd name="T24" fmla="*/ 128 w 606"/>
              <a:gd name="T25" fmla="*/ 184 h 417"/>
              <a:gd name="T26" fmla="*/ 134 w 606"/>
              <a:gd name="T27" fmla="*/ 184 h 417"/>
              <a:gd name="T28" fmla="*/ 141 w 606"/>
              <a:gd name="T29" fmla="*/ 185 h 417"/>
              <a:gd name="T30" fmla="*/ 161 w 606"/>
              <a:gd name="T31" fmla="*/ 187 h 417"/>
              <a:gd name="T32" fmla="*/ 135 w 606"/>
              <a:gd name="T33" fmla="*/ 155 h 417"/>
              <a:gd name="T34" fmla="*/ 13 w 606"/>
              <a:gd name="T35" fmla="*/ 7 h 417"/>
              <a:gd name="T36" fmla="*/ 387 w 606"/>
              <a:gd name="T37" fmla="*/ 0 h 417"/>
              <a:gd name="T38" fmla="*/ 606 w 606"/>
              <a:gd name="T39" fmla="*/ 245 h 417"/>
              <a:gd name="T40" fmla="*/ 333 w 606"/>
              <a:gd name="T41" fmla="*/ 257 h 417"/>
              <a:gd name="T42" fmla="*/ 348 w 606"/>
              <a:gd name="T43" fmla="*/ 271 h 417"/>
              <a:gd name="T44" fmla="*/ 353 w 606"/>
              <a:gd name="T45" fmla="*/ 274 h 417"/>
              <a:gd name="T46" fmla="*/ 357 w 606"/>
              <a:gd name="T47" fmla="*/ 278 h 417"/>
              <a:gd name="T48" fmla="*/ 361 w 606"/>
              <a:gd name="T49" fmla="*/ 282 h 417"/>
              <a:gd name="T50" fmla="*/ 365 w 606"/>
              <a:gd name="T51" fmla="*/ 287 h 417"/>
              <a:gd name="T52" fmla="*/ 370 w 606"/>
              <a:gd name="T53" fmla="*/ 292 h 417"/>
              <a:gd name="T54" fmla="*/ 372 w 606"/>
              <a:gd name="T55" fmla="*/ 294 h 417"/>
              <a:gd name="T56" fmla="*/ 397 w 606"/>
              <a:gd name="T57" fmla="*/ 339 h 417"/>
              <a:gd name="T58" fmla="*/ 393 w 606"/>
              <a:gd name="T59" fmla="*/ 376 h 417"/>
              <a:gd name="T60" fmla="*/ 363 w 606"/>
              <a:gd name="T61" fmla="*/ 403 h 417"/>
              <a:gd name="T62" fmla="*/ 304 w 606"/>
              <a:gd name="T63" fmla="*/ 416 h 417"/>
              <a:gd name="T64" fmla="*/ 289 w 606"/>
              <a:gd name="T65"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6" h="417">
                <a:moveTo>
                  <a:pt x="289" y="417"/>
                </a:moveTo>
                <a:cubicBezTo>
                  <a:pt x="269" y="417"/>
                  <a:pt x="248" y="415"/>
                  <a:pt x="227" y="410"/>
                </a:cubicBezTo>
                <a:cubicBezTo>
                  <a:pt x="200" y="405"/>
                  <a:pt x="173" y="397"/>
                  <a:pt x="147" y="386"/>
                </a:cubicBezTo>
                <a:cubicBezTo>
                  <a:pt x="121" y="375"/>
                  <a:pt x="97" y="363"/>
                  <a:pt x="76" y="348"/>
                </a:cubicBezTo>
                <a:cubicBezTo>
                  <a:pt x="54" y="333"/>
                  <a:pt x="37" y="317"/>
                  <a:pt x="24" y="301"/>
                </a:cubicBezTo>
                <a:cubicBezTo>
                  <a:pt x="12" y="285"/>
                  <a:pt x="4" y="269"/>
                  <a:pt x="2" y="255"/>
                </a:cubicBezTo>
                <a:cubicBezTo>
                  <a:pt x="0" y="242"/>
                  <a:pt x="3" y="230"/>
                  <a:pt x="9" y="220"/>
                </a:cubicBezTo>
                <a:cubicBezTo>
                  <a:pt x="16" y="209"/>
                  <a:pt x="28" y="201"/>
                  <a:pt x="43" y="194"/>
                </a:cubicBezTo>
                <a:cubicBezTo>
                  <a:pt x="59" y="188"/>
                  <a:pt x="79" y="184"/>
                  <a:pt x="102" y="183"/>
                </a:cubicBezTo>
                <a:cubicBezTo>
                  <a:pt x="111" y="183"/>
                  <a:pt x="111" y="183"/>
                  <a:pt x="111" y="183"/>
                </a:cubicBezTo>
                <a:cubicBezTo>
                  <a:pt x="111" y="183"/>
                  <a:pt x="115" y="183"/>
                  <a:pt x="116" y="183"/>
                </a:cubicBezTo>
                <a:cubicBezTo>
                  <a:pt x="118" y="183"/>
                  <a:pt x="120" y="183"/>
                  <a:pt x="122" y="183"/>
                </a:cubicBezTo>
                <a:cubicBezTo>
                  <a:pt x="124" y="183"/>
                  <a:pt x="126" y="183"/>
                  <a:pt x="128" y="184"/>
                </a:cubicBezTo>
                <a:cubicBezTo>
                  <a:pt x="134" y="184"/>
                  <a:pt x="134" y="184"/>
                  <a:pt x="134" y="184"/>
                </a:cubicBezTo>
                <a:cubicBezTo>
                  <a:pt x="137" y="184"/>
                  <a:pt x="139" y="184"/>
                  <a:pt x="141" y="185"/>
                </a:cubicBezTo>
                <a:cubicBezTo>
                  <a:pt x="161" y="187"/>
                  <a:pt x="161" y="187"/>
                  <a:pt x="161" y="187"/>
                </a:cubicBezTo>
                <a:cubicBezTo>
                  <a:pt x="135" y="155"/>
                  <a:pt x="135" y="155"/>
                  <a:pt x="135" y="155"/>
                </a:cubicBezTo>
                <a:cubicBezTo>
                  <a:pt x="13" y="7"/>
                  <a:pt x="13" y="7"/>
                  <a:pt x="13" y="7"/>
                </a:cubicBezTo>
                <a:cubicBezTo>
                  <a:pt x="387" y="0"/>
                  <a:pt x="387" y="0"/>
                  <a:pt x="387" y="0"/>
                </a:cubicBezTo>
                <a:cubicBezTo>
                  <a:pt x="606" y="245"/>
                  <a:pt x="606" y="245"/>
                  <a:pt x="606" y="245"/>
                </a:cubicBezTo>
                <a:cubicBezTo>
                  <a:pt x="333" y="257"/>
                  <a:pt x="333" y="257"/>
                  <a:pt x="333" y="257"/>
                </a:cubicBezTo>
                <a:cubicBezTo>
                  <a:pt x="348" y="271"/>
                  <a:pt x="348" y="271"/>
                  <a:pt x="348" y="271"/>
                </a:cubicBezTo>
                <a:cubicBezTo>
                  <a:pt x="350" y="272"/>
                  <a:pt x="351" y="273"/>
                  <a:pt x="353" y="274"/>
                </a:cubicBezTo>
                <a:cubicBezTo>
                  <a:pt x="357" y="278"/>
                  <a:pt x="357" y="278"/>
                  <a:pt x="357" y="278"/>
                </a:cubicBezTo>
                <a:cubicBezTo>
                  <a:pt x="361" y="282"/>
                  <a:pt x="361" y="282"/>
                  <a:pt x="361" y="282"/>
                </a:cubicBezTo>
                <a:cubicBezTo>
                  <a:pt x="362" y="283"/>
                  <a:pt x="365" y="287"/>
                  <a:pt x="365" y="287"/>
                </a:cubicBezTo>
                <a:cubicBezTo>
                  <a:pt x="370" y="292"/>
                  <a:pt x="370" y="292"/>
                  <a:pt x="370" y="292"/>
                </a:cubicBezTo>
                <a:cubicBezTo>
                  <a:pt x="372" y="294"/>
                  <a:pt x="372" y="294"/>
                  <a:pt x="372" y="294"/>
                </a:cubicBezTo>
                <a:cubicBezTo>
                  <a:pt x="385" y="309"/>
                  <a:pt x="393" y="325"/>
                  <a:pt x="397" y="339"/>
                </a:cubicBezTo>
                <a:cubicBezTo>
                  <a:pt x="400" y="353"/>
                  <a:pt x="399" y="365"/>
                  <a:pt x="393" y="376"/>
                </a:cubicBezTo>
                <a:cubicBezTo>
                  <a:pt x="387" y="387"/>
                  <a:pt x="377" y="396"/>
                  <a:pt x="363" y="403"/>
                </a:cubicBezTo>
                <a:cubicBezTo>
                  <a:pt x="347" y="410"/>
                  <a:pt x="328" y="415"/>
                  <a:pt x="304" y="416"/>
                </a:cubicBezTo>
                <a:cubicBezTo>
                  <a:pt x="299" y="417"/>
                  <a:pt x="294" y="417"/>
                  <a:pt x="289" y="417"/>
                </a:cubicBezTo>
                <a:close/>
              </a:path>
            </a:pathLst>
          </a:custGeom>
          <a:solidFill>
            <a:schemeClr val="accent1"/>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34" name="Freeform 71"/>
          <p:cNvSpPr>
            <a:spLocks/>
          </p:cNvSpPr>
          <p:nvPr/>
        </p:nvSpPr>
        <p:spPr bwMode="auto">
          <a:xfrm rot="18900000">
            <a:off x="6813950" y="3198378"/>
            <a:ext cx="1332642" cy="1236227"/>
          </a:xfrm>
          <a:custGeom>
            <a:avLst/>
            <a:gdLst>
              <a:gd name="T0" fmla="*/ 172 w 590"/>
              <a:gd name="T1" fmla="*/ 301 h 547"/>
              <a:gd name="T2" fmla="*/ 156 w 590"/>
              <a:gd name="T3" fmla="*/ 305 h 547"/>
              <a:gd name="T4" fmla="*/ 150 w 590"/>
              <a:gd name="T5" fmla="*/ 307 h 547"/>
              <a:gd name="T6" fmla="*/ 144 w 590"/>
              <a:gd name="T7" fmla="*/ 308 h 547"/>
              <a:gd name="T8" fmla="*/ 138 w 590"/>
              <a:gd name="T9" fmla="*/ 310 h 547"/>
              <a:gd name="T10" fmla="*/ 132 w 590"/>
              <a:gd name="T11" fmla="*/ 311 h 547"/>
              <a:gd name="T12" fmla="*/ 123 w 590"/>
              <a:gd name="T13" fmla="*/ 313 h 547"/>
              <a:gd name="T14" fmla="*/ 121 w 590"/>
              <a:gd name="T15" fmla="*/ 313 h 547"/>
              <a:gd name="T16" fmla="*/ 95 w 590"/>
              <a:gd name="T17" fmla="*/ 315 h 547"/>
              <a:gd name="T18" fmla="*/ 60 w 590"/>
              <a:gd name="T19" fmla="*/ 310 h 547"/>
              <a:gd name="T20" fmla="*/ 19 w 590"/>
              <a:gd name="T21" fmla="*/ 286 h 547"/>
              <a:gd name="T22" fmla="*/ 2 w 590"/>
              <a:gd name="T23" fmla="*/ 244 h 547"/>
              <a:gd name="T24" fmla="*/ 11 w 590"/>
              <a:gd name="T25" fmla="*/ 185 h 547"/>
              <a:gd name="T26" fmla="*/ 50 w 590"/>
              <a:gd name="T27" fmla="*/ 120 h 547"/>
              <a:gd name="T28" fmla="*/ 109 w 590"/>
              <a:gd name="T29" fmla="*/ 63 h 547"/>
              <a:gd name="T30" fmla="*/ 180 w 590"/>
              <a:gd name="T31" fmla="*/ 21 h 547"/>
              <a:gd name="T32" fmla="*/ 254 w 590"/>
              <a:gd name="T33" fmla="*/ 1 h 547"/>
              <a:gd name="T34" fmla="*/ 273 w 590"/>
              <a:gd name="T35" fmla="*/ 0 h 547"/>
              <a:gd name="T36" fmla="*/ 315 w 590"/>
              <a:gd name="T37" fmla="*/ 6 h 547"/>
              <a:gd name="T38" fmla="*/ 353 w 590"/>
              <a:gd name="T39" fmla="*/ 33 h 547"/>
              <a:gd name="T40" fmla="*/ 367 w 590"/>
              <a:gd name="T41" fmla="*/ 77 h 547"/>
              <a:gd name="T42" fmla="*/ 355 w 590"/>
              <a:gd name="T43" fmla="*/ 135 h 547"/>
              <a:gd name="T44" fmla="*/ 354 w 590"/>
              <a:gd name="T45" fmla="*/ 139 h 547"/>
              <a:gd name="T46" fmla="*/ 351 w 590"/>
              <a:gd name="T47" fmla="*/ 145 h 547"/>
              <a:gd name="T48" fmla="*/ 349 w 590"/>
              <a:gd name="T49" fmla="*/ 148 h 547"/>
              <a:gd name="T50" fmla="*/ 346 w 590"/>
              <a:gd name="T51" fmla="*/ 153 h 547"/>
              <a:gd name="T52" fmla="*/ 344 w 590"/>
              <a:gd name="T53" fmla="*/ 158 h 547"/>
              <a:gd name="T54" fmla="*/ 341 w 590"/>
              <a:gd name="T55" fmla="*/ 162 h 547"/>
              <a:gd name="T56" fmla="*/ 340 w 590"/>
              <a:gd name="T57" fmla="*/ 164 h 547"/>
              <a:gd name="T58" fmla="*/ 337 w 590"/>
              <a:gd name="T59" fmla="*/ 169 h 547"/>
              <a:gd name="T60" fmla="*/ 328 w 590"/>
              <a:gd name="T61" fmla="*/ 184 h 547"/>
              <a:gd name="T62" fmla="*/ 590 w 590"/>
              <a:gd name="T63" fmla="*/ 151 h 547"/>
              <a:gd name="T64" fmla="*/ 438 w 590"/>
              <a:gd name="T65" fmla="*/ 489 h 547"/>
              <a:gd name="T66" fmla="*/ 72 w 590"/>
              <a:gd name="T67" fmla="*/ 547 h 547"/>
              <a:gd name="T68" fmla="*/ 172 w 590"/>
              <a:gd name="T69" fmla="*/ 301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547">
                <a:moveTo>
                  <a:pt x="172" y="301"/>
                </a:moveTo>
                <a:cubicBezTo>
                  <a:pt x="156" y="305"/>
                  <a:pt x="156" y="305"/>
                  <a:pt x="156" y="305"/>
                </a:cubicBezTo>
                <a:cubicBezTo>
                  <a:pt x="154" y="306"/>
                  <a:pt x="152" y="306"/>
                  <a:pt x="150" y="307"/>
                </a:cubicBezTo>
                <a:cubicBezTo>
                  <a:pt x="148" y="307"/>
                  <a:pt x="146" y="308"/>
                  <a:pt x="144" y="308"/>
                </a:cubicBezTo>
                <a:cubicBezTo>
                  <a:pt x="138" y="310"/>
                  <a:pt x="138" y="310"/>
                  <a:pt x="138" y="310"/>
                </a:cubicBezTo>
                <a:cubicBezTo>
                  <a:pt x="136" y="310"/>
                  <a:pt x="134" y="311"/>
                  <a:pt x="132" y="311"/>
                </a:cubicBezTo>
                <a:cubicBezTo>
                  <a:pt x="132" y="311"/>
                  <a:pt x="124" y="312"/>
                  <a:pt x="123" y="313"/>
                </a:cubicBezTo>
                <a:cubicBezTo>
                  <a:pt x="121" y="313"/>
                  <a:pt x="121" y="313"/>
                  <a:pt x="121" y="313"/>
                </a:cubicBezTo>
                <a:cubicBezTo>
                  <a:pt x="112" y="314"/>
                  <a:pt x="103" y="315"/>
                  <a:pt x="95" y="315"/>
                </a:cubicBezTo>
                <a:cubicBezTo>
                  <a:pt x="82" y="315"/>
                  <a:pt x="70" y="313"/>
                  <a:pt x="60" y="310"/>
                </a:cubicBezTo>
                <a:cubicBezTo>
                  <a:pt x="43" y="305"/>
                  <a:pt x="29" y="297"/>
                  <a:pt x="19" y="286"/>
                </a:cubicBezTo>
                <a:cubicBezTo>
                  <a:pt x="9" y="275"/>
                  <a:pt x="4" y="260"/>
                  <a:pt x="2" y="244"/>
                </a:cubicBezTo>
                <a:cubicBezTo>
                  <a:pt x="0" y="226"/>
                  <a:pt x="3" y="206"/>
                  <a:pt x="11" y="185"/>
                </a:cubicBezTo>
                <a:cubicBezTo>
                  <a:pt x="20" y="163"/>
                  <a:pt x="33" y="142"/>
                  <a:pt x="50" y="120"/>
                </a:cubicBezTo>
                <a:cubicBezTo>
                  <a:pt x="66" y="100"/>
                  <a:pt x="86" y="80"/>
                  <a:pt x="109" y="63"/>
                </a:cubicBezTo>
                <a:cubicBezTo>
                  <a:pt x="131" y="46"/>
                  <a:pt x="155" y="32"/>
                  <a:pt x="180" y="21"/>
                </a:cubicBezTo>
                <a:cubicBezTo>
                  <a:pt x="206" y="10"/>
                  <a:pt x="231" y="3"/>
                  <a:pt x="254" y="1"/>
                </a:cubicBezTo>
                <a:cubicBezTo>
                  <a:pt x="261" y="0"/>
                  <a:pt x="267" y="0"/>
                  <a:pt x="273" y="0"/>
                </a:cubicBezTo>
                <a:cubicBezTo>
                  <a:pt x="289" y="0"/>
                  <a:pt x="303" y="2"/>
                  <a:pt x="315" y="6"/>
                </a:cubicBezTo>
                <a:cubicBezTo>
                  <a:pt x="331" y="12"/>
                  <a:pt x="344" y="21"/>
                  <a:pt x="353" y="33"/>
                </a:cubicBezTo>
                <a:cubicBezTo>
                  <a:pt x="362" y="45"/>
                  <a:pt x="367" y="60"/>
                  <a:pt x="367" y="77"/>
                </a:cubicBezTo>
                <a:cubicBezTo>
                  <a:pt x="368" y="95"/>
                  <a:pt x="364" y="115"/>
                  <a:pt x="355" y="135"/>
                </a:cubicBezTo>
                <a:cubicBezTo>
                  <a:pt x="355" y="136"/>
                  <a:pt x="354" y="139"/>
                  <a:pt x="354" y="139"/>
                </a:cubicBezTo>
                <a:cubicBezTo>
                  <a:pt x="351" y="145"/>
                  <a:pt x="351" y="145"/>
                  <a:pt x="351" y="145"/>
                </a:cubicBezTo>
                <a:cubicBezTo>
                  <a:pt x="349" y="148"/>
                  <a:pt x="349" y="148"/>
                  <a:pt x="349" y="148"/>
                </a:cubicBezTo>
                <a:cubicBezTo>
                  <a:pt x="346" y="153"/>
                  <a:pt x="346" y="153"/>
                  <a:pt x="346" y="153"/>
                </a:cubicBezTo>
                <a:cubicBezTo>
                  <a:pt x="346" y="155"/>
                  <a:pt x="345" y="157"/>
                  <a:pt x="344" y="158"/>
                </a:cubicBezTo>
                <a:cubicBezTo>
                  <a:pt x="343" y="160"/>
                  <a:pt x="342" y="161"/>
                  <a:pt x="341" y="162"/>
                </a:cubicBezTo>
                <a:cubicBezTo>
                  <a:pt x="340" y="164"/>
                  <a:pt x="340" y="164"/>
                  <a:pt x="340" y="164"/>
                </a:cubicBezTo>
                <a:cubicBezTo>
                  <a:pt x="339" y="165"/>
                  <a:pt x="338" y="167"/>
                  <a:pt x="337" y="169"/>
                </a:cubicBezTo>
                <a:cubicBezTo>
                  <a:pt x="328" y="184"/>
                  <a:pt x="328" y="184"/>
                  <a:pt x="328" y="184"/>
                </a:cubicBezTo>
                <a:cubicBezTo>
                  <a:pt x="590" y="151"/>
                  <a:pt x="590" y="151"/>
                  <a:pt x="590" y="151"/>
                </a:cubicBezTo>
                <a:cubicBezTo>
                  <a:pt x="438" y="489"/>
                  <a:pt x="438" y="489"/>
                  <a:pt x="438" y="489"/>
                </a:cubicBezTo>
                <a:cubicBezTo>
                  <a:pt x="72" y="547"/>
                  <a:pt x="72" y="547"/>
                  <a:pt x="72" y="547"/>
                </a:cubicBezTo>
                <a:lnTo>
                  <a:pt x="172" y="301"/>
                </a:lnTo>
                <a:close/>
              </a:path>
            </a:pathLst>
          </a:custGeom>
          <a:solidFill>
            <a:schemeClr val="accent3"/>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cxnSp>
        <p:nvCxnSpPr>
          <p:cNvPr id="40" name="Straight Connector 39"/>
          <p:cNvCxnSpPr/>
          <p:nvPr/>
        </p:nvCxnSpPr>
        <p:spPr>
          <a:xfrm flipH="1">
            <a:off x="2364689" y="2091600"/>
            <a:ext cx="3012907" cy="0"/>
          </a:xfrm>
          <a:prstGeom prst="line">
            <a:avLst/>
          </a:prstGeom>
          <a:ln w="6350">
            <a:solidFill>
              <a:schemeClr val="bg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489938" y="4876839"/>
            <a:ext cx="1460661" cy="0"/>
          </a:xfrm>
          <a:prstGeom prst="line">
            <a:avLst/>
          </a:prstGeom>
          <a:ln w="6350">
            <a:solidFill>
              <a:schemeClr val="bg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7728800" y="3918597"/>
            <a:ext cx="30995" cy="1267052"/>
          </a:xfrm>
          <a:prstGeom prst="straightConnector1">
            <a:avLst/>
          </a:prstGeom>
          <a:ln w="6350">
            <a:solidFill>
              <a:schemeClr val="bg2"/>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45" name="Rectangle 1436"/>
          <p:cNvSpPr>
            <a:spLocks noChangeArrowheads="1"/>
          </p:cNvSpPr>
          <p:nvPr/>
        </p:nvSpPr>
        <p:spPr bwMode="auto">
          <a:xfrm>
            <a:off x="7465873" y="5195867"/>
            <a:ext cx="3127703" cy="384721"/>
          </a:xfrm>
          <a:prstGeom prst="rect">
            <a:avLst/>
          </a:prstGeom>
          <a:extLst/>
        </p:spPr>
        <p:txBody>
          <a:bodyPr vert="horz" wrap="square" lIns="91440" tIns="45720" rIns="91440" bIns="45720" rtlCol="0">
            <a:spAutoFit/>
          </a:bodyPr>
          <a:lstStyle/>
          <a:p>
            <a:pPr>
              <a:buFont typeface="Arial" pitchFamily="34" charset="0"/>
              <a:buNone/>
            </a:pPr>
            <a:r>
              <a:rPr lang="tr-TR" sz="1900" b="1" dirty="0" smtClean="0">
                <a:solidFill>
                  <a:srgbClr val="273339"/>
                </a:solidFill>
              </a:rPr>
              <a:t>İncelenen Doküman Sayısı</a:t>
            </a:r>
            <a:endParaRPr lang="en-US" sz="1900" b="1" dirty="0">
              <a:solidFill>
                <a:srgbClr val="273339"/>
              </a:solidFill>
            </a:endParaRPr>
          </a:p>
        </p:txBody>
      </p:sp>
      <p:sp>
        <p:nvSpPr>
          <p:cNvPr id="46" name="Content Placeholder 2"/>
          <p:cNvSpPr txBox="1">
            <a:spLocks/>
          </p:cNvSpPr>
          <p:nvPr/>
        </p:nvSpPr>
        <p:spPr>
          <a:xfrm>
            <a:off x="7465872" y="5485796"/>
            <a:ext cx="4116517" cy="96949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tr-TR" sz="1900" dirty="0" smtClean="0">
                <a:solidFill>
                  <a:schemeClr val="bg2">
                    <a:lumMod val="50000"/>
                  </a:schemeClr>
                </a:solidFill>
              </a:rPr>
              <a:t>Hükûmet </a:t>
            </a:r>
            <a:r>
              <a:rPr lang="tr-TR" sz="1900" dirty="0">
                <a:solidFill>
                  <a:schemeClr val="bg2">
                    <a:lumMod val="50000"/>
                  </a:schemeClr>
                </a:solidFill>
              </a:rPr>
              <a:t>programları başta olmak üzere, farklı </a:t>
            </a:r>
            <a:r>
              <a:rPr lang="tr-TR" sz="1900" dirty="0" smtClean="0">
                <a:solidFill>
                  <a:schemeClr val="bg2">
                    <a:lumMod val="50000"/>
                  </a:schemeClr>
                </a:solidFill>
              </a:rPr>
              <a:t>kurum ve </a:t>
            </a:r>
            <a:r>
              <a:rPr lang="tr-TR" sz="1900" dirty="0">
                <a:solidFill>
                  <a:schemeClr val="bg2">
                    <a:lumMod val="50000"/>
                  </a:schemeClr>
                </a:solidFill>
              </a:rPr>
              <a:t>kişilerce </a:t>
            </a:r>
            <a:r>
              <a:rPr lang="tr-TR" sz="1900" dirty="0" smtClean="0">
                <a:solidFill>
                  <a:schemeClr val="bg2">
                    <a:lumMod val="50000"/>
                  </a:schemeClr>
                </a:solidFill>
              </a:rPr>
              <a:t>üretilen </a:t>
            </a:r>
            <a:r>
              <a:rPr lang="tr-TR" sz="1900" b="1" dirty="0">
                <a:solidFill>
                  <a:schemeClr val="bg2">
                    <a:lumMod val="50000"/>
                  </a:schemeClr>
                </a:solidFill>
              </a:rPr>
              <a:t>350 </a:t>
            </a:r>
            <a:r>
              <a:rPr lang="tr-TR" sz="1900" dirty="0">
                <a:solidFill>
                  <a:schemeClr val="bg2">
                    <a:lumMod val="50000"/>
                  </a:schemeClr>
                </a:solidFill>
              </a:rPr>
              <a:t>adet </a:t>
            </a:r>
            <a:r>
              <a:rPr lang="tr-TR" sz="1900" dirty="0" smtClean="0">
                <a:solidFill>
                  <a:schemeClr val="bg2">
                    <a:lumMod val="50000"/>
                  </a:schemeClr>
                </a:solidFill>
              </a:rPr>
              <a:t>doküman ve rapor </a:t>
            </a:r>
            <a:r>
              <a:rPr lang="tr-TR" sz="1900" dirty="0">
                <a:solidFill>
                  <a:schemeClr val="bg2">
                    <a:lumMod val="50000"/>
                  </a:schemeClr>
                </a:solidFill>
              </a:rPr>
              <a:t>incelendi.</a:t>
            </a:r>
            <a:endParaRPr lang="en-US" sz="1900" dirty="0">
              <a:solidFill>
                <a:schemeClr val="bg2">
                  <a:lumMod val="50000"/>
                </a:schemeClr>
              </a:solidFill>
            </a:endParaRPr>
          </a:p>
        </p:txBody>
      </p:sp>
      <p:sp>
        <p:nvSpPr>
          <p:cNvPr id="48" name="Rectangle 1436"/>
          <p:cNvSpPr>
            <a:spLocks noChangeArrowheads="1"/>
          </p:cNvSpPr>
          <p:nvPr/>
        </p:nvSpPr>
        <p:spPr bwMode="auto">
          <a:xfrm>
            <a:off x="1154485" y="4678102"/>
            <a:ext cx="2289503" cy="369332"/>
          </a:xfrm>
          <a:prstGeom prst="rect">
            <a:avLst/>
          </a:prstGeom>
          <a:extLst/>
        </p:spPr>
        <p:txBody>
          <a:bodyPr vert="horz" wrap="square" lIns="91440" tIns="45720" rIns="91440" bIns="45720" rtlCol="0">
            <a:spAutoFit/>
          </a:bodyPr>
          <a:lstStyle/>
          <a:p>
            <a:pPr algn="r">
              <a:buFont typeface="Arial" pitchFamily="34" charset="0"/>
              <a:buNone/>
            </a:pPr>
            <a:r>
              <a:rPr lang="tr-TR" b="1" dirty="0" smtClean="0">
                <a:solidFill>
                  <a:srgbClr val="273339"/>
                </a:solidFill>
              </a:rPr>
              <a:t>Toplantı Sayısı</a:t>
            </a:r>
            <a:endParaRPr lang="en-US" b="1" dirty="0">
              <a:solidFill>
                <a:srgbClr val="273339"/>
              </a:solidFill>
            </a:endParaRPr>
          </a:p>
        </p:txBody>
      </p:sp>
      <p:sp>
        <p:nvSpPr>
          <p:cNvPr id="49" name="Content Placeholder 2"/>
          <p:cNvSpPr txBox="1">
            <a:spLocks/>
          </p:cNvSpPr>
          <p:nvPr/>
        </p:nvSpPr>
        <p:spPr>
          <a:xfrm>
            <a:off x="285525" y="4942631"/>
            <a:ext cx="3429450" cy="1554272"/>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r">
              <a:spcBef>
                <a:spcPts val="0"/>
              </a:spcBef>
              <a:buNone/>
            </a:pPr>
            <a:r>
              <a:rPr lang="tr-TR" sz="1900" b="1" dirty="0"/>
              <a:t>72</a:t>
            </a:r>
            <a:r>
              <a:rPr lang="tr-TR" sz="1900" dirty="0"/>
              <a:t>  </a:t>
            </a:r>
            <a:r>
              <a:rPr lang="tr-TR" sz="1900" dirty="0">
                <a:solidFill>
                  <a:schemeClr val="bg2">
                    <a:lumMod val="50000"/>
                  </a:schemeClr>
                </a:solidFill>
              </a:rPr>
              <a:t>program geliştirme toplantısı, </a:t>
            </a:r>
            <a:r>
              <a:rPr lang="tr-TR" sz="1900" dirty="0"/>
              <a:t>18</a:t>
            </a:r>
            <a:r>
              <a:rPr lang="tr-TR" sz="1900" dirty="0">
                <a:solidFill>
                  <a:schemeClr val="bg2">
                    <a:lumMod val="50000"/>
                  </a:schemeClr>
                </a:solidFill>
              </a:rPr>
              <a:t> tanıtım ve tartışma toplantısı, </a:t>
            </a:r>
            <a:r>
              <a:rPr lang="tr-TR" sz="1900" dirty="0"/>
              <a:t>15</a:t>
            </a:r>
            <a:r>
              <a:rPr lang="tr-TR" sz="1900" dirty="0">
                <a:solidFill>
                  <a:schemeClr val="bg2">
                    <a:lumMod val="50000"/>
                  </a:schemeClr>
                </a:solidFill>
              </a:rPr>
              <a:t> </a:t>
            </a:r>
            <a:r>
              <a:rPr lang="tr-TR" sz="1900" dirty="0" err="1">
                <a:solidFill>
                  <a:schemeClr val="bg2">
                    <a:lumMod val="50000"/>
                  </a:schemeClr>
                </a:solidFill>
              </a:rPr>
              <a:t>formatör</a:t>
            </a:r>
            <a:r>
              <a:rPr lang="tr-TR" sz="1900" dirty="0">
                <a:solidFill>
                  <a:schemeClr val="bg2">
                    <a:lumMod val="50000"/>
                  </a:schemeClr>
                </a:solidFill>
              </a:rPr>
              <a:t> eğitimi </a:t>
            </a:r>
            <a:r>
              <a:rPr lang="tr-TR" sz="1900" dirty="0" smtClean="0">
                <a:solidFill>
                  <a:schemeClr val="bg2">
                    <a:lumMod val="50000"/>
                  </a:schemeClr>
                </a:solidFill>
              </a:rPr>
              <a:t>toplantısı, 15 öğretmen eğitimi çalışma toplantısı yapıldı</a:t>
            </a:r>
            <a:r>
              <a:rPr lang="tr-TR" sz="1900" dirty="0">
                <a:solidFill>
                  <a:schemeClr val="bg2">
                    <a:lumMod val="50000"/>
                  </a:schemeClr>
                </a:solidFill>
              </a:rPr>
              <a:t>.</a:t>
            </a:r>
            <a:endParaRPr lang="en-US" sz="1900" dirty="0">
              <a:solidFill>
                <a:schemeClr val="bg2">
                  <a:lumMod val="50000"/>
                </a:schemeClr>
              </a:solidFill>
            </a:endParaRPr>
          </a:p>
        </p:txBody>
      </p:sp>
      <p:sp>
        <p:nvSpPr>
          <p:cNvPr id="50" name="Rectangle 1436"/>
          <p:cNvSpPr>
            <a:spLocks noChangeArrowheads="1"/>
          </p:cNvSpPr>
          <p:nvPr/>
        </p:nvSpPr>
        <p:spPr bwMode="auto">
          <a:xfrm>
            <a:off x="36884" y="1875849"/>
            <a:ext cx="2289503" cy="369332"/>
          </a:xfrm>
          <a:prstGeom prst="rect">
            <a:avLst/>
          </a:prstGeom>
          <a:extLst/>
        </p:spPr>
        <p:txBody>
          <a:bodyPr vert="horz" wrap="square" lIns="91440" tIns="45720" rIns="91440" bIns="45720" rtlCol="0">
            <a:spAutoFit/>
          </a:bodyPr>
          <a:lstStyle/>
          <a:p>
            <a:pPr algn="r">
              <a:buFont typeface="Arial" pitchFamily="34" charset="0"/>
              <a:buNone/>
            </a:pPr>
            <a:r>
              <a:rPr lang="tr-TR" b="1" dirty="0" smtClean="0">
                <a:solidFill>
                  <a:srgbClr val="273339"/>
                </a:solidFill>
              </a:rPr>
              <a:t>Katılımcı Sayısı</a:t>
            </a:r>
            <a:endParaRPr lang="en-US" b="1" dirty="0">
              <a:solidFill>
                <a:srgbClr val="273339"/>
              </a:solidFill>
            </a:endParaRPr>
          </a:p>
        </p:txBody>
      </p:sp>
      <p:sp>
        <p:nvSpPr>
          <p:cNvPr id="51" name="Content Placeholder 2"/>
          <p:cNvSpPr txBox="1">
            <a:spLocks/>
          </p:cNvSpPr>
          <p:nvPr/>
        </p:nvSpPr>
        <p:spPr>
          <a:xfrm>
            <a:off x="773485" y="2126469"/>
            <a:ext cx="3323674" cy="184665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tr-TR" sz="1900" dirty="0" smtClean="0"/>
              <a:t>1.738  </a:t>
            </a:r>
            <a:r>
              <a:rPr lang="tr-TR" sz="1900" dirty="0" smtClean="0">
                <a:solidFill>
                  <a:schemeClr val="bg2">
                    <a:lumMod val="50000"/>
                  </a:schemeClr>
                </a:solidFill>
              </a:rPr>
              <a:t>kişi </a:t>
            </a:r>
            <a:r>
              <a:rPr lang="tr-TR" sz="1900" dirty="0">
                <a:solidFill>
                  <a:schemeClr val="bg2">
                    <a:lumMod val="50000"/>
                  </a:schemeClr>
                </a:solidFill>
              </a:rPr>
              <a:t>program geliştirmeye, </a:t>
            </a:r>
            <a:r>
              <a:rPr lang="tr-TR" sz="1900" dirty="0"/>
              <a:t>184.192  </a:t>
            </a:r>
            <a:r>
              <a:rPr lang="tr-TR" sz="1900" dirty="0">
                <a:solidFill>
                  <a:schemeClr val="bg2">
                    <a:lumMod val="50000"/>
                  </a:schemeClr>
                </a:solidFill>
              </a:rPr>
              <a:t>kişi askı </a:t>
            </a:r>
            <a:r>
              <a:rPr lang="tr-TR" sz="1900" dirty="0" smtClean="0">
                <a:solidFill>
                  <a:schemeClr val="bg2">
                    <a:lumMod val="50000"/>
                  </a:schemeClr>
                </a:solidFill>
              </a:rPr>
              <a:t>sürecinde </a:t>
            </a:r>
            <a:r>
              <a:rPr lang="tr-TR" sz="1900" dirty="0">
                <a:solidFill>
                  <a:schemeClr val="bg2">
                    <a:lumMod val="50000"/>
                  </a:schemeClr>
                </a:solidFill>
              </a:rPr>
              <a:t>destek verdi</a:t>
            </a:r>
            <a:r>
              <a:rPr lang="tr-TR" sz="1900" dirty="0" smtClean="0">
                <a:solidFill>
                  <a:schemeClr val="bg2">
                    <a:lumMod val="50000"/>
                  </a:schemeClr>
                </a:solidFill>
              </a:rPr>
              <a:t>. Yapılan toplantılara </a:t>
            </a:r>
            <a:r>
              <a:rPr lang="tr-TR" sz="1900" b="1" dirty="0" smtClean="0"/>
              <a:t>7.742</a:t>
            </a:r>
            <a:r>
              <a:rPr lang="tr-TR" sz="1900" dirty="0">
                <a:solidFill>
                  <a:schemeClr val="bg2">
                    <a:lumMod val="50000"/>
                  </a:schemeClr>
                </a:solidFill>
              </a:rPr>
              <a:t> öğretmen ve </a:t>
            </a:r>
            <a:r>
              <a:rPr lang="tr-TR" sz="1900" dirty="0" smtClean="0">
                <a:solidFill>
                  <a:schemeClr val="bg2">
                    <a:lumMod val="50000"/>
                  </a:schemeClr>
                </a:solidFill>
              </a:rPr>
              <a:t>akademisyen</a:t>
            </a:r>
            <a:r>
              <a:rPr lang="tr-TR" sz="1900" dirty="0"/>
              <a:t> </a:t>
            </a:r>
            <a:r>
              <a:rPr lang="tr-TR" sz="1900" dirty="0" smtClean="0"/>
              <a:t>ve öğretmen </a:t>
            </a:r>
            <a:r>
              <a:rPr lang="tr-TR" sz="1900" dirty="0" smtClean="0">
                <a:solidFill>
                  <a:schemeClr val="bg2">
                    <a:lumMod val="50000"/>
                  </a:schemeClr>
                </a:solidFill>
              </a:rPr>
              <a:t>katıldı. </a:t>
            </a:r>
            <a:endParaRPr lang="en-US" sz="1900" dirty="0">
              <a:solidFill>
                <a:schemeClr val="bg2">
                  <a:lumMod val="50000"/>
                </a:schemeClr>
              </a:solidFill>
            </a:endParaRPr>
          </a:p>
        </p:txBody>
      </p:sp>
      <p:sp>
        <p:nvSpPr>
          <p:cNvPr id="41" name="Title 12"/>
          <p:cNvSpPr>
            <a:spLocks noGrp="1"/>
          </p:cNvSpPr>
          <p:nvPr>
            <p:ph type="title"/>
          </p:nvPr>
        </p:nvSpPr>
        <p:spPr>
          <a:xfrm>
            <a:off x="36884" y="1162838"/>
            <a:ext cx="12192000" cy="673100"/>
          </a:xfrm>
        </p:spPr>
        <p:txBody>
          <a:bodyPr>
            <a:normAutofit fontScale="90000"/>
          </a:bodyPr>
          <a:lstStyle/>
          <a:p>
            <a:pPr algn="ctr"/>
            <a:r>
              <a:rPr lang="tr-TR" sz="3500" b="1" dirty="0" smtClean="0">
                <a:solidFill>
                  <a:schemeClr val="accent2">
                    <a:lumMod val="60000"/>
                    <a:lumOff val="40000"/>
                  </a:schemeClr>
                </a:solidFill>
              </a:rPr>
              <a:t>MÜFREDATLARIN YENİLENME SÜRECİNE DAİR BAZI SAYILAR</a:t>
            </a:r>
            <a:endParaRPr lang="en-US" sz="3500" b="1" dirty="0">
              <a:solidFill>
                <a:schemeClr val="accent2">
                  <a:lumMod val="60000"/>
                  <a:lumOff val="40000"/>
                </a:schemeClr>
              </a:solidFill>
            </a:endParaRPr>
          </a:p>
        </p:txBody>
      </p:sp>
      <p:sp>
        <p:nvSpPr>
          <p:cNvPr id="37" name="Title 12"/>
          <p:cNvSpPr txBox="1">
            <a:spLocks/>
          </p:cNvSpPr>
          <p:nvPr/>
        </p:nvSpPr>
        <p:spPr>
          <a:xfrm>
            <a:off x="0" y="0"/>
            <a:ext cx="12192000" cy="112473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5300" b="1" dirty="0" smtClean="0">
                <a:solidFill>
                  <a:srgbClr val="EAEAEA"/>
                </a:solidFill>
              </a:rPr>
              <a:t>Müfredatlar Nasıl Yenilendi?</a:t>
            </a:r>
            <a:br>
              <a:rPr lang="tr-TR" sz="5300" b="1" dirty="0" smtClean="0">
                <a:solidFill>
                  <a:srgbClr val="EAEAEA"/>
                </a:solidFill>
              </a:rPr>
            </a:br>
            <a:r>
              <a:rPr lang="tr-TR" sz="3900" b="1" spc="300" dirty="0" smtClean="0">
                <a:solidFill>
                  <a:srgbClr val="EAEAEA"/>
                </a:solidFill>
              </a:rPr>
              <a:t>ÇALIŞMA SÜRECİ</a:t>
            </a:r>
            <a:endParaRPr lang="en-US" sz="3900" b="1" spc="300" dirty="0">
              <a:solidFill>
                <a:srgbClr val="EAEAEA"/>
              </a:solidFill>
            </a:endParaRPr>
          </a:p>
        </p:txBody>
      </p:sp>
      <p:cxnSp>
        <p:nvCxnSpPr>
          <p:cNvPr id="38" name="Straight Arrow Connector 43"/>
          <p:cNvCxnSpPr/>
          <p:nvPr/>
        </p:nvCxnSpPr>
        <p:spPr>
          <a:xfrm flipV="1">
            <a:off x="7022415" y="1963809"/>
            <a:ext cx="1290376" cy="877517"/>
          </a:xfrm>
          <a:prstGeom prst="straightConnector1">
            <a:avLst/>
          </a:prstGeom>
          <a:ln w="6350">
            <a:solidFill>
              <a:schemeClr val="bg2"/>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39" name="Rectangle 1436"/>
          <p:cNvSpPr>
            <a:spLocks noChangeArrowheads="1"/>
          </p:cNvSpPr>
          <p:nvPr/>
        </p:nvSpPr>
        <p:spPr bwMode="auto">
          <a:xfrm>
            <a:off x="8347635" y="1690571"/>
            <a:ext cx="3127703" cy="677108"/>
          </a:xfrm>
          <a:prstGeom prst="rect">
            <a:avLst/>
          </a:prstGeom>
          <a:extLst/>
        </p:spPr>
        <p:txBody>
          <a:bodyPr vert="horz" wrap="square" lIns="91440" tIns="45720" rIns="91440" bIns="45720" rtlCol="0">
            <a:spAutoFit/>
          </a:bodyPr>
          <a:lstStyle/>
          <a:p>
            <a:pPr>
              <a:buFont typeface="Arial" pitchFamily="34" charset="0"/>
              <a:buNone/>
            </a:pPr>
            <a:r>
              <a:rPr lang="tr-TR" sz="1900" b="1" dirty="0" smtClean="0">
                <a:solidFill>
                  <a:srgbClr val="273339"/>
                </a:solidFill>
              </a:rPr>
              <a:t>Yapılan Alan Araştırmaları ve Katılımcı Sayıları</a:t>
            </a:r>
            <a:endParaRPr lang="en-US" sz="1900" b="1" dirty="0">
              <a:solidFill>
                <a:srgbClr val="273339"/>
              </a:solidFill>
            </a:endParaRPr>
          </a:p>
        </p:txBody>
      </p:sp>
      <p:sp>
        <p:nvSpPr>
          <p:cNvPr id="43" name="Content Placeholder 2"/>
          <p:cNvSpPr txBox="1">
            <a:spLocks/>
          </p:cNvSpPr>
          <p:nvPr/>
        </p:nvSpPr>
        <p:spPr>
          <a:xfrm>
            <a:off x="8347634" y="2263536"/>
            <a:ext cx="3583103" cy="184665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tr-TR" sz="1900" dirty="0" smtClean="0">
                <a:solidFill>
                  <a:schemeClr val="bg2">
                    <a:lumMod val="50000"/>
                  </a:schemeClr>
                </a:solidFill>
              </a:rPr>
              <a:t>Temel eğitimde geliştirilen ölçekler ve anket formları aracılığıyla sahadan veri toplandı. Alan araştırmalarında </a:t>
            </a:r>
            <a:r>
              <a:rPr lang="tr-TR" sz="1900" b="1" dirty="0" smtClean="0">
                <a:solidFill>
                  <a:schemeClr val="bg2">
                    <a:lumMod val="50000"/>
                  </a:schemeClr>
                </a:solidFill>
              </a:rPr>
              <a:t>80.341 </a:t>
            </a:r>
            <a:r>
              <a:rPr lang="tr-TR" sz="1900" dirty="0" smtClean="0">
                <a:solidFill>
                  <a:schemeClr val="bg2">
                    <a:lumMod val="50000"/>
                  </a:schemeClr>
                </a:solidFill>
              </a:rPr>
              <a:t>öğretmen, </a:t>
            </a:r>
            <a:r>
              <a:rPr lang="tr-TR" sz="1900" b="1" dirty="0" smtClean="0">
                <a:solidFill>
                  <a:schemeClr val="bg2">
                    <a:lumMod val="50000"/>
                  </a:schemeClr>
                </a:solidFill>
              </a:rPr>
              <a:t>15.608 </a:t>
            </a:r>
            <a:r>
              <a:rPr lang="tr-TR" sz="1900" dirty="0" smtClean="0">
                <a:solidFill>
                  <a:schemeClr val="bg2">
                    <a:lumMod val="50000"/>
                  </a:schemeClr>
                </a:solidFill>
              </a:rPr>
              <a:t>eğitim yöneticisi, </a:t>
            </a:r>
            <a:r>
              <a:rPr lang="tr-TR" sz="1900" b="1" dirty="0" smtClean="0">
                <a:solidFill>
                  <a:schemeClr val="bg2">
                    <a:lumMod val="50000"/>
                  </a:schemeClr>
                </a:solidFill>
              </a:rPr>
              <a:t>50.973 </a:t>
            </a:r>
            <a:r>
              <a:rPr lang="tr-TR" sz="1900" dirty="0" smtClean="0">
                <a:solidFill>
                  <a:schemeClr val="bg2">
                    <a:lumMod val="50000"/>
                  </a:schemeClr>
                </a:solidFill>
              </a:rPr>
              <a:t>veliye erişildi.</a:t>
            </a:r>
            <a:endParaRPr lang="en-US" sz="1900" dirty="0">
              <a:solidFill>
                <a:schemeClr val="bg2">
                  <a:lumMod val="50000"/>
                </a:schemeClr>
              </a:solidFill>
            </a:endParaRPr>
          </a:p>
        </p:txBody>
      </p:sp>
      <p:sp>
        <p:nvSpPr>
          <p:cNvPr id="47" name="Metin kutusu 46"/>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1334673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ontent Placeholder 2"/>
          <p:cNvSpPr txBox="1">
            <a:spLocks/>
          </p:cNvSpPr>
          <p:nvPr/>
        </p:nvSpPr>
        <p:spPr>
          <a:xfrm>
            <a:off x="1767149" y="2172005"/>
            <a:ext cx="2932644" cy="977191"/>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280"/>
              </a:lnSpc>
              <a:spcBef>
                <a:spcPts val="600"/>
              </a:spcBef>
              <a:spcAft>
                <a:spcPts val="600"/>
              </a:spcAft>
              <a:buNone/>
            </a:pPr>
            <a:r>
              <a:rPr lang="tr-TR" sz="1900" dirty="0" smtClean="0">
                <a:solidFill>
                  <a:schemeClr val="accent2">
                    <a:lumMod val="75000"/>
                  </a:schemeClr>
                </a:solidFill>
              </a:rPr>
              <a:t>İlkokul ve ortaokul müfredatlarından </a:t>
            </a:r>
            <a:r>
              <a:rPr lang="tr-TR" sz="1900" b="1" dirty="0" smtClean="0">
                <a:solidFill>
                  <a:schemeClr val="accent2">
                    <a:lumMod val="75000"/>
                  </a:schemeClr>
                </a:solidFill>
              </a:rPr>
              <a:t>17</a:t>
            </a:r>
            <a:r>
              <a:rPr lang="tr-TR" sz="1900" dirty="0" smtClean="0">
                <a:solidFill>
                  <a:schemeClr val="accent2">
                    <a:lumMod val="75000"/>
                  </a:schemeClr>
                </a:solidFill>
              </a:rPr>
              <a:t>’si güncellenerek değiştirildi.</a:t>
            </a:r>
            <a:endParaRPr lang="en-US" sz="1900" dirty="0">
              <a:solidFill>
                <a:schemeClr val="accent2">
                  <a:lumMod val="75000"/>
                </a:schemeClr>
              </a:solidFill>
            </a:endParaRPr>
          </a:p>
        </p:txBody>
      </p:sp>
      <p:sp>
        <p:nvSpPr>
          <p:cNvPr id="2" name="Title 1"/>
          <p:cNvSpPr>
            <a:spLocks noGrp="1"/>
          </p:cNvSpPr>
          <p:nvPr>
            <p:ph type="title"/>
          </p:nvPr>
        </p:nvSpPr>
        <p:spPr>
          <a:xfrm>
            <a:off x="1" y="244372"/>
            <a:ext cx="12137556" cy="673100"/>
          </a:xfrm>
        </p:spPr>
        <p:txBody>
          <a:bodyPr>
            <a:noAutofit/>
          </a:bodyPr>
          <a:lstStyle/>
          <a:p>
            <a:pPr algn="ctr"/>
            <a:r>
              <a:rPr lang="tr-TR" sz="4000" b="1" dirty="0" smtClean="0">
                <a:solidFill>
                  <a:srgbClr val="EAEAEA"/>
                </a:solidFill>
              </a:rPr>
              <a:t>Çalışmalar Sonucunda  Hangi Müfredatlar Yenilendi?</a:t>
            </a:r>
            <a:br>
              <a:rPr lang="tr-TR" sz="4000" b="1" dirty="0" smtClean="0">
                <a:solidFill>
                  <a:srgbClr val="EAEAEA"/>
                </a:solidFill>
              </a:rPr>
            </a:br>
            <a:r>
              <a:rPr lang="tr-TR" sz="3500" b="1" spc="300" dirty="0" smtClean="0">
                <a:solidFill>
                  <a:srgbClr val="EAEAEA"/>
                </a:solidFill>
              </a:rPr>
              <a:t>ÇIKTILAR</a:t>
            </a:r>
            <a:endParaRPr lang="en-US" sz="3500" b="1" spc="300" dirty="0">
              <a:solidFill>
                <a:srgbClr val="EAEAEA"/>
              </a:solidFill>
            </a:endParaRPr>
          </a:p>
        </p:txBody>
      </p:sp>
      <p:sp>
        <p:nvSpPr>
          <p:cNvPr id="22" name="Rectangle 1436"/>
          <p:cNvSpPr>
            <a:spLocks noChangeArrowheads="1"/>
          </p:cNvSpPr>
          <p:nvPr/>
        </p:nvSpPr>
        <p:spPr bwMode="auto">
          <a:xfrm>
            <a:off x="8621631" y="3866526"/>
            <a:ext cx="2690831" cy="387286"/>
          </a:xfrm>
          <a:prstGeom prst="rect">
            <a:avLst/>
          </a:prstGeom>
          <a:extLst/>
        </p:spPr>
        <p:txBody>
          <a:bodyPr vert="horz" lIns="91440" tIns="45720" rIns="91440" bIns="45720" rtlCol="0">
            <a:spAutoFit/>
          </a:bodyPr>
          <a:lstStyle/>
          <a:p>
            <a:pPr>
              <a:lnSpc>
                <a:spcPts val="2280"/>
              </a:lnSpc>
              <a:spcBef>
                <a:spcPts val="600"/>
              </a:spcBef>
              <a:spcAft>
                <a:spcPts val="600"/>
              </a:spcAft>
              <a:buFont typeface="Arial" pitchFamily="34" charset="0"/>
              <a:buNone/>
            </a:pPr>
            <a:r>
              <a:rPr lang="tr-TR" sz="2800" b="1" dirty="0" smtClean="0">
                <a:solidFill>
                  <a:schemeClr val="accent2">
                    <a:lumMod val="75000"/>
                  </a:schemeClr>
                </a:solidFill>
              </a:rPr>
              <a:t>Zımnî Müfredat</a:t>
            </a:r>
            <a:endParaRPr lang="en-US" sz="2800" b="1" dirty="0">
              <a:solidFill>
                <a:schemeClr val="accent2">
                  <a:lumMod val="75000"/>
                </a:schemeClr>
              </a:solidFill>
            </a:endParaRPr>
          </a:p>
        </p:txBody>
      </p:sp>
      <p:sp>
        <p:nvSpPr>
          <p:cNvPr id="23" name="Rectangle 1436"/>
          <p:cNvSpPr>
            <a:spLocks noChangeArrowheads="1"/>
          </p:cNvSpPr>
          <p:nvPr/>
        </p:nvSpPr>
        <p:spPr bwMode="auto">
          <a:xfrm>
            <a:off x="8091683" y="3570263"/>
            <a:ext cx="704119" cy="923330"/>
          </a:xfrm>
          <a:prstGeom prst="rect">
            <a:avLst/>
          </a:prstGeom>
          <a:extLst/>
        </p:spPr>
        <p:txBody>
          <a:bodyPr vert="horz" wrap="square" lIns="91440" tIns="45720" rIns="91440" bIns="45720" rtlCol="0">
            <a:spAutoFit/>
          </a:bodyPr>
          <a:lstStyle/>
          <a:p>
            <a:pPr algn="just">
              <a:buFont typeface="Arial" pitchFamily="34" charset="0"/>
              <a:buNone/>
            </a:pPr>
            <a:r>
              <a:rPr lang="tr-TR" sz="5400" dirty="0">
                <a:solidFill>
                  <a:srgbClr val="BFBFBF"/>
                </a:solidFill>
                <a:latin typeface="Wingdings" panose="05000000000000000000" pitchFamily="2" charset="2"/>
                <a:ea typeface="Yu Mincho Light" panose="02020300000000000000" pitchFamily="18" charset="-128"/>
              </a:rPr>
              <a:t>l</a:t>
            </a:r>
            <a:endParaRPr lang="en-US" sz="5400" b="1" dirty="0">
              <a:solidFill>
                <a:srgbClr val="BFBFBF"/>
              </a:solidFill>
            </a:endParaRPr>
          </a:p>
        </p:txBody>
      </p:sp>
      <p:sp>
        <p:nvSpPr>
          <p:cNvPr id="24" name="Content Placeholder 2"/>
          <p:cNvSpPr txBox="1">
            <a:spLocks/>
          </p:cNvSpPr>
          <p:nvPr/>
        </p:nvSpPr>
        <p:spPr>
          <a:xfrm>
            <a:off x="7824875" y="4321559"/>
            <a:ext cx="4284341" cy="156709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280"/>
              </a:lnSpc>
              <a:spcBef>
                <a:spcPts val="600"/>
              </a:spcBef>
              <a:spcAft>
                <a:spcPts val="600"/>
              </a:spcAft>
              <a:buNone/>
            </a:pPr>
            <a:r>
              <a:rPr lang="tr-TR" sz="1900" i="1" dirty="0" smtClean="0">
                <a:solidFill>
                  <a:schemeClr val="accent2">
                    <a:lumMod val="75000"/>
                  </a:schemeClr>
                </a:solidFill>
              </a:rPr>
              <a:t>Türkiye </a:t>
            </a:r>
            <a:r>
              <a:rPr lang="tr-TR" sz="1900" i="1" dirty="0">
                <a:solidFill>
                  <a:schemeClr val="accent2">
                    <a:lumMod val="75000"/>
                  </a:schemeClr>
                </a:solidFill>
              </a:rPr>
              <a:t>Yeterlilikler </a:t>
            </a:r>
            <a:r>
              <a:rPr lang="tr-TR" sz="1900" i="1" dirty="0" smtClean="0">
                <a:solidFill>
                  <a:schemeClr val="accent2">
                    <a:lumMod val="75000"/>
                  </a:schemeClr>
                </a:solidFill>
              </a:rPr>
              <a:t>Çerçevesi </a:t>
            </a:r>
            <a:r>
              <a:rPr lang="tr-TR" sz="1900" dirty="0" smtClean="0">
                <a:solidFill>
                  <a:schemeClr val="accent2">
                    <a:lumMod val="75000"/>
                  </a:schemeClr>
                </a:solidFill>
              </a:rPr>
              <a:t>bağlamında </a:t>
            </a:r>
            <a:r>
              <a:rPr lang="tr-TR" sz="1900" b="1" dirty="0" smtClean="0">
                <a:solidFill>
                  <a:schemeClr val="accent2">
                    <a:lumMod val="75000"/>
                  </a:schemeClr>
                </a:solidFill>
              </a:rPr>
              <a:t>9 yeterlilik </a:t>
            </a:r>
            <a:r>
              <a:rPr lang="tr-TR" sz="1900" b="1" dirty="0">
                <a:solidFill>
                  <a:schemeClr val="accent2">
                    <a:lumMod val="75000"/>
                  </a:schemeClr>
                </a:solidFill>
              </a:rPr>
              <a:t>ve </a:t>
            </a:r>
            <a:r>
              <a:rPr lang="tr-TR" sz="1900" b="1" dirty="0" smtClean="0">
                <a:solidFill>
                  <a:schemeClr val="accent2">
                    <a:lumMod val="75000"/>
                  </a:schemeClr>
                </a:solidFill>
              </a:rPr>
              <a:t>beceri </a:t>
            </a:r>
            <a:r>
              <a:rPr lang="tr-TR" sz="1900" dirty="0" smtClean="0">
                <a:solidFill>
                  <a:schemeClr val="accent2">
                    <a:lumMod val="75000"/>
                  </a:schemeClr>
                </a:solidFill>
              </a:rPr>
              <a:t>ile </a:t>
            </a:r>
            <a:r>
              <a:rPr lang="tr-TR" sz="1900" b="1" dirty="0" smtClean="0">
                <a:solidFill>
                  <a:schemeClr val="accent2">
                    <a:lumMod val="75000"/>
                  </a:schemeClr>
                </a:solidFill>
              </a:rPr>
              <a:t>10 kök değer </a:t>
            </a:r>
            <a:r>
              <a:rPr lang="tr-TR" sz="1900" dirty="0" smtClean="0">
                <a:solidFill>
                  <a:schemeClr val="accent2">
                    <a:lumMod val="75000"/>
                  </a:schemeClr>
                </a:solidFill>
              </a:rPr>
              <a:t>ve bunların alt/ilişkili değerleri  bütün programlara yedirilmek suretiyle </a:t>
            </a:r>
            <a:r>
              <a:rPr lang="tr-TR" sz="1900" i="1" dirty="0" smtClean="0">
                <a:solidFill>
                  <a:schemeClr val="accent2">
                    <a:lumMod val="75000"/>
                  </a:schemeClr>
                </a:solidFill>
              </a:rPr>
              <a:t>zımni müfredat </a:t>
            </a:r>
            <a:r>
              <a:rPr lang="tr-TR" sz="1900" dirty="0" smtClean="0">
                <a:solidFill>
                  <a:schemeClr val="accent2">
                    <a:lumMod val="75000"/>
                  </a:schemeClr>
                </a:solidFill>
              </a:rPr>
              <a:t>oluşturuldu.</a:t>
            </a:r>
            <a:endParaRPr lang="en-US" sz="1900" dirty="0">
              <a:solidFill>
                <a:schemeClr val="accent2">
                  <a:lumMod val="75000"/>
                </a:schemeClr>
              </a:solidFill>
            </a:endParaRPr>
          </a:p>
        </p:txBody>
      </p:sp>
      <p:sp>
        <p:nvSpPr>
          <p:cNvPr id="25" name="Rectangle 1436"/>
          <p:cNvSpPr>
            <a:spLocks noChangeArrowheads="1"/>
          </p:cNvSpPr>
          <p:nvPr/>
        </p:nvSpPr>
        <p:spPr bwMode="auto">
          <a:xfrm>
            <a:off x="620503" y="4653601"/>
            <a:ext cx="3799114" cy="703269"/>
          </a:xfrm>
          <a:prstGeom prst="rect">
            <a:avLst/>
          </a:prstGeom>
          <a:extLst/>
        </p:spPr>
        <p:txBody>
          <a:bodyPr vert="horz" wrap="square" lIns="91440" tIns="45720" rIns="91440" bIns="45720" rtlCol="0">
            <a:spAutoFit/>
          </a:bodyPr>
          <a:lstStyle/>
          <a:p>
            <a:pPr algn="r">
              <a:lnSpc>
                <a:spcPts val="2280"/>
              </a:lnSpc>
              <a:spcBef>
                <a:spcPts val="600"/>
              </a:spcBef>
              <a:spcAft>
                <a:spcPts val="600"/>
              </a:spcAft>
              <a:buFont typeface="Arial" pitchFamily="34" charset="0"/>
              <a:buNone/>
            </a:pPr>
            <a:r>
              <a:rPr lang="tr-TR" sz="2800" b="1" dirty="0">
                <a:solidFill>
                  <a:schemeClr val="accent2">
                    <a:lumMod val="75000"/>
                  </a:schemeClr>
                </a:solidFill>
              </a:rPr>
              <a:t>İmam Hatip Ortaokulu ve </a:t>
            </a:r>
            <a:r>
              <a:rPr lang="tr-TR" sz="2800" b="1" dirty="0" smtClean="0">
                <a:solidFill>
                  <a:schemeClr val="accent2">
                    <a:lumMod val="75000"/>
                  </a:schemeClr>
                </a:solidFill>
              </a:rPr>
              <a:t>İmam Hatip Lisesi</a:t>
            </a:r>
            <a:endParaRPr lang="en-US" sz="2800" b="1" dirty="0">
              <a:solidFill>
                <a:schemeClr val="accent2">
                  <a:lumMod val="75000"/>
                </a:schemeClr>
              </a:solidFill>
            </a:endParaRPr>
          </a:p>
        </p:txBody>
      </p:sp>
      <p:sp>
        <p:nvSpPr>
          <p:cNvPr id="26" name="Rectangle 1436"/>
          <p:cNvSpPr>
            <a:spLocks noChangeArrowheads="1"/>
          </p:cNvSpPr>
          <p:nvPr/>
        </p:nvSpPr>
        <p:spPr bwMode="auto">
          <a:xfrm>
            <a:off x="406243" y="4359679"/>
            <a:ext cx="704119" cy="1754326"/>
          </a:xfrm>
          <a:prstGeom prst="rect">
            <a:avLst/>
          </a:prstGeom>
          <a:extLst/>
        </p:spPr>
        <p:txBody>
          <a:bodyPr vert="horz" wrap="square" lIns="91440" tIns="45720" rIns="91440" bIns="45720" rtlCol="0">
            <a:spAutoFit/>
          </a:bodyPr>
          <a:lstStyle/>
          <a:p>
            <a:pPr algn="just"/>
            <a:r>
              <a:rPr lang="tr-TR" sz="5400" dirty="0" smtClean="0">
                <a:solidFill>
                  <a:srgbClr val="263A46"/>
                </a:solidFill>
                <a:latin typeface="Wingdings" panose="05000000000000000000" pitchFamily="2" charset="2"/>
                <a:ea typeface="Yu Mincho Light" panose="02020300000000000000" pitchFamily="18" charset="-128"/>
              </a:rPr>
              <a:t>l</a:t>
            </a:r>
            <a:endParaRPr lang="en-US" sz="5400" b="1" dirty="0">
              <a:solidFill>
                <a:srgbClr val="263A46"/>
              </a:solidFill>
            </a:endParaRPr>
          </a:p>
          <a:p>
            <a:pPr algn="just">
              <a:buFont typeface="Arial" pitchFamily="34" charset="0"/>
              <a:buNone/>
            </a:pPr>
            <a:endParaRPr lang="en-US" sz="5400" b="1" dirty="0">
              <a:solidFill>
                <a:srgbClr val="263A46"/>
              </a:solidFill>
            </a:endParaRPr>
          </a:p>
        </p:txBody>
      </p:sp>
      <p:sp>
        <p:nvSpPr>
          <p:cNvPr id="27" name="Content Placeholder 2"/>
          <p:cNvSpPr txBox="1">
            <a:spLocks/>
          </p:cNvSpPr>
          <p:nvPr/>
        </p:nvSpPr>
        <p:spPr>
          <a:xfrm>
            <a:off x="1197450" y="5258769"/>
            <a:ext cx="3364528" cy="1272143"/>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280"/>
              </a:lnSpc>
              <a:spcBef>
                <a:spcPts val="600"/>
              </a:spcBef>
              <a:spcAft>
                <a:spcPts val="600"/>
              </a:spcAft>
              <a:buNone/>
            </a:pPr>
            <a:r>
              <a:rPr lang="tr-TR" sz="1900" dirty="0" smtClean="0">
                <a:solidFill>
                  <a:schemeClr val="accent2">
                    <a:lumMod val="75000"/>
                  </a:schemeClr>
                </a:solidFill>
              </a:rPr>
              <a:t>İmam hatip ortaokulu ve lisesi müfredatından </a:t>
            </a:r>
            <a:r>
              <a:rPr lang="tr-TR" sz="1900" b="1" dirty="0" smtClean="0">
                <a:solidFill>
                  <a:schemeClr val="accent2">
                    <a:lumMod val="75000"/>
                  </a:schemeClr>
                </a:solidFill>
              </a:rPr>
              <a:t>10 </a:t>
            </a:r>
            <a:r>
              <a:rPr lang="tr-TR" sz="1900" dirty="0" smtClean="0">
                <a:solidFill>
                  <a:schemeClr val="accent2">
                    <a:lumMod val="75000"/>
                  </a:schemeClr>
                </a:solidFill>
              </a:rPr>
              <a:t>ayrı dersin programı güncellenerek değiştirildi.</a:t>
            </a:r>
            <a:endParaRPr lang="en-US" sz="1900" dirty="0">
              <a:solidFill>
                <a:schemeClr val="accent2">
                  <a:lumMod val="75000"/>
                </a:schemeClr>
              </a:solidFill>
            </a:endParaRPr>
          </a:p>
        </p:txBody>
      </p:sp>
      <p:sp>
        <p:nvSpPr>
          <p:cNvPr id="30" name="Rectangle 1436"/>
          <p:cNvSpPr>
            <a:spLocks noChangeArrowheads="1"/>
          </p:cNvSpPr>
          <p:nvPr/>
        </p:nvSpPr>
        <p:spPr bwMode="auto">
          <a:xfrm>
            <a:off x="7693904" y="1602696"/>
            <a:ext cx="2690831" cy="408317"/>
          </a:xfrm>
          <a:prstGeom prst="rect">
            <a:avLst/>
          </a:prstGeom>
          <a:extLst/>
        </p:spPr>
        <p:txBody>
          <a:bodyPr vert="horz" lIns="91440" tIns="45720" rIns="91440" bIns="45720" rtlCol="0">
            <a:spAutoFit/>
          </a:bodyPr>
          <a:lstStyle/>
          <a:p>
            <a:pPr>
              <a:lnSpc>
                <a:spcPts val="2280"/>
              </a:lnSpc>
              <a:spcBef>
                <a:spcPts val="600"/>
              </a:spcBef>
              <a:spcAft>
                <a:spcPts val="600"/>
              </a:spcAft>
            </a:pPr>
            <a:r>
              <a:rPr lang="tr-TR" sz="2800" b="1" dirty="0">
                <a:solidFill>
                  <a:schemeClr val="accent2">
                    <a:lumMod val="75000"/>
                  </a:schemeClr>
                </a:solidFill>
              </a:rPr>
              <a:t>Lise</a:t>
            </a:r>
            <a:endParaRPr lang="en-US" sz="2800" b="1" dirty="0">
              <a:solidFill>
                <a:schemeClr val="accent2">
                  <a:lumMod val="75000"/>
                </a:schemeClr>
              </a:solidFill>
            </a:endParaRPr>
          </a:p>
        </p:txBody>
      </p:sp>
      <p:sp>
        <p:nvSpPr>
          <p:cNvPr id="31" name="Rectangle 1436"/>
          <p:cNvSpPr>
            <a:spLocks noChangeArrowheads="1"/>
          </p:cNvSpPr>
          <p:nvPr/>
        </p:nvSpPr>
        <p:spPr bwMode="auto">
          <a:xfrm>
            <a:off x="7196619" y="1327029"/>
            <a:ext cx="704119" cy="923330"/>
          </a:xfrm>
          <a:prstGeom prst="rect">
            <a:avLst/>
          </a:prstGeom>
          <a:extLst/>
        </p:spPr>
        <p:txBody>
          <a:bodyPr vert="horz" wrap="square" lIns="91440" tIns="45720" rIns="91440" bIns="45720" rtlCol="0">
            <a:spAutoFit/>
          </a:bodyPr>
          <a:lstStyle/>
          <a:p>
            <a:pPr algn="just">
              <a:buFont typeface="Arial" pitchFamily="34" charset="0"/>
              <a:buNone/>
            </a:pPr>
            <a:r>
              <a:rPr lang="tr-TR" sz="5400" dirty="0" smtClean="0">
                <a:solidFill>
                  <a:srgbClr val="00709A"/>
                </a:solidFill>
                <a:latin typeface="Wingdings" panose="05000000000000000000" pitchFamily="2" charset="2"/>
                <a:ea typeface="Yu Mincho Light" panose="02020300000000000000" pitchFamily="18" charset="-128"/>
              </a:rPr>
              <a:t>l</a:t>
            </a:r>
            <a:endParaRPr lang="en-US" sz="5400" b="1" dirty="0">
              <a:solidFill>
                <a:srgbClr val="00709A"/>
              </a:solidFill>
            </a:endParaRPr>
          </a:p>
        </p:txBody>
      </p:sp>
      <p:sp>
        <p:nvSpPr>
          <p:cNvPr id="32" name="Content Placeholder 2"/>
          <p:cNvSpPr txBox="1">
            <a:spLocks/>
          </p:cNvSpPr>
          <p:nvPr/>
        </p:nvSpPr>
        <p:spPr>
          <a:xfrm>
            <a:off x="7693903" y="1916817"/>
            <a:ext cx="3300667" cy="96782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280"/>
              </a:lnSpc>
              <a:spcBef>
                <a:spcPts val="600"/>
              </a:spcBef>
              <a:spcAft>
                <a:spcPts val="600"/>
              </a:spcAft>
              <a:buNone/>
            </a:pPr>
            <a:r>
              <a:rPr lang="tr-TR" sz="1900" dirty="0" smtClean="0">
                <a:solidFill>
                  <a:schemeClr val="accent2">
                    <a:lumMod val="75000"/>
                  </a:schemeClr>
                </a:solidFill>
              </a:rPr>
              <a:t>Lise müfredatlarından toplam </a:t>
            </a:r>
            <a:r>
              <a:rPr lang="tr-TR" sz="1900" b="1" dirty="0" smtClean="0">
                <a:solidFill>
                  <a:schemeClr val="accent2">
                    <a:lumMod val="75000"/>
                  </a:schemeClr>
                </a:solidFill>
              </a:rPr>
              <a:t>24 </a:t>
            </a:r>
            <a:r>
              <a:rPr lang="tr-TR" sz="1900" dirty="0" smtClean="0">
                <a:solidFill>
                  <a:schemeClr val="accent2">
                    <a:lumMod val="75000"/>
                  </a:schemeClr>
                </a:solidFill>
              </a:rPr>
              <a:t>dersin programı güncellenerek değiştirildi.</a:t>
            </a:r>
            <a:endParaRPr lang="en-US" sz="1900" dirty="0">
              <a:solidFill>
                <a:schemeClr val="accent2">
                  <a:lumMod val="75000"/>
                </a:schemeClr>
              </a:solidFill>
            </a:endParaRPr>
          </a:p>
        </p:txBody>
      </p:sp>
      <p:sp>
        <p:nvSpPr>
          <p:cNvPr id="33" name="Rectangle 1436"/>
          <p:cNvSpPr>
            <a:spLocks noChangeArrowheads="1"/>
          </p:cNvSpPr>
          <p:nvPr/>
        </p:nvSpPr>
        <p:spPr bwMode="auto">
          <a:xfrm>
            <a:off x="1767149" y="1871497"/>
            <a:ext cx="2690831" cy="408317"/>
          </a:xfrm>
          <a:prstGeom prst="rect">
            <a:avLst/>
          </a:prstGeom>
          <a:extLst/>
        </p:spPr>
        <p:txBody>
          <a:bodyPr vert="horz" lIns="91440" tIns="45720" rIns="91440" bIns="45720" rtlCol="0">
            <a:spAutoFit/>
          </a:bodyPr>
          <a:lstStyle/>
          <a:p>
            <a:pPr>
              <a:lnSpc>
                <a:spcPts val="2280"/>
              </a:lnSpc>
              <a:spcBef>
                <a:spcPts val="600"/>
              </a:spcBef>
              <a:spcAft>
                <a:spcPts val="600"/>
              </a:spcAft>
            </a:pPr>
            <a:r>
              <a:rPr lang="tr-TR" sz="2800" b="1" dirty="0">
                <a:solidFill>
                  <a:schemeClr val="accent2">
                    <a:lumMod val="75000"/>
                  </a:schemeClr>
                </a:solidFill>
              </a:rPr>
              <a:t>İlkokul Ortaokul</a:t>
            </a:r>
            <a:endParaRPr lang="en-US" sz="2800" b="1" dirty="0">
              <a:solidFill>
                <a:schemeClr val="accent2">
                  <a:lumMod val="75000"/>
                </a:schemeClr>
              </a:solidFill>
            </a:endParaRPr>
          </a:p>
        </p:txBody>
      </p:sp>
      <p:sp>
        <p:nvSpPr>
          <p:cNvPr id="34" name="Rectangle 1436"/>
          <p:cNvSpPr>
            <a:spLocks noChangeArrowheads="1"/>
          </p:cNvSpPr>
          <p:nvPr/>
        </p:nvSpPr>
        <p:spPr bwMode="auto">
          <a:xfrm>
            <a:off x="1273574" y="1565080"/>
            <a:ext cx="704119" cy="923330"/>
          </a:xfrm>
          <a:prstGeom prst="rect">
            <a:avLst/>
          </a:prstGeom>
          <a:extLst/>
        </p:spPr>
        <p:txBody>
          <a:bodyPr vert="horz" wrap="square" lIns="91440" tIns="45720" rIns="91440" bIns="45720" rtlCol="0">
            <a:spAutoFit/>
          </a:bodyPr>
          <a:lstStyle/>
          <a:p>
            <a:pPr algn="just">
              <a:buFont typeface="Arial" pitchFamily="34" charset="0"/>
              <a:buNone/>
            </a:pPr>
            <a:r>
              <a:rPr lang="tr-TR" sz="5400" dirty="0" smtClean="0">
                <a:solidFill>
                  <a:srgbClr val="00CC00"/>
                </a:solidFill>
                <a:latin typeface="Wingdings" panose="05000000000000000000" pitchFamily="2" charset="2"/>
                <a:ea typeface="Yu Mincho Light" panose="02020300000000000000" pitchFamily="18" charset="-128"/>
              </a:rPr>
              <a:t>l</a:t>
            </a:r>
            <a:endParaRPr lang="en-US" sz="4800" b="1" dirty="0">
              <a:solidFill>
                <a:srgbClr val="00CC00"/>
              </a:solidFill>
              <a:latin typeface="Wingdings" panose="05000000000000000000" pitchFamily="2" charset="2"/>
              <a:ea typeface="Yu Mincho Light" panose="02020300000000000000" pitchFamily="18" charset="-128"/>
            </a:endParaRPr>
          </a:p>
        </p:txBody>
      </p:sp>
      <p:sp>
        <p:nvSpPr>
          <p:cNvPr id="45" name="Freeform 6"/>
          <p:cNvSpPr>
            <a:spLocks/>
          </p:cNvSpPr>
          <p:nvPr/>
        </p:nvSpPr>
        <p:spPr bwMode="auto">
          <a:xfrm flipH="1">
            <a:off x="4235105" y="1957498"/>
            <a:ext cx="3721789" cy="3708685"/>
          </a:xfrm>
          <a:custGeom>
            <a:avLst/>
            <a:gdLst>
              <a:gd name="T0" fmla="*/ 397 w 397"/>
              <a:gd name="T1" fmla="*/ 199 h 397"/>
              <a:gd name="T2" fmla="*/ 199 w 397"/>
              <a:gd name="T3" fmla="*/ 397 h 397"/>
              <a:gd name="T4" fmla="*/ 0 w 397"/>
              <a:gd name="T5" fmla="*/ 199 h 397"/>
              <a:gd name="T6" fmla="*/ 200 w 397"/>
              <a:gd name="T7" fmla="*/ 0 h 397"/>
              <a:gd name="T8" fmla="*/ 397 w 397"/>
              <a:gd name="T9" fmla="*/ 199 h 397"/>
            </a:gdLst>
            <a:ahLst/>
            <a:cxnLst>
              <a:cxn ang="0">
                <a:pos x="T0" y="T1"/>
              </a:cxn>
              <a:cxn ang="0">
                <a:pos x="T2" y="T3"/>
              </a:cxn>
              <a:cxn ang="0">
                <a:pos x="T4" y="T5"/>
              </a:cxn>
              <a:cxn ang="0">
                <a:pos x="T6" y="T7"/>
              </a:cxn>
              <a:cxn ang="0">
                <a:pos x="T8" y="T9"/>
              </a:cxn>
            </a:cxnLst>
            <a:rect l="0" t="0" r="r" b="b"/>
            <a:pathLst>
              <a:path w="397" h="397">
                <a:moveTo>
                  <a:pt x="397" y="199"/>
                </a:moveTo>
                <a:cubicBezTo>
                  <a:pt x="397" y="308"/>
                  <a:pt x="308" y="397"/>
                  <a:pt x="199" y="397"/>
                </a:cubicBezTo>
                <a:cubicBezTo>
                  <a:pt x="89" y="397"/>
                  <a:pt x="0" y="308"/>
                  <a:pt x="0" y="199"/>
                </a:cubicBezTo>
                <a:cubicBezTo>
                  <a:pt x="0" y="89"/>
                  <a:pt x="90" y="0"/>
                  <a:pt x="200" y="0"/>
                </a:cubicBezTo>
                <a:cubicBezTo>
                  <a:pt x="309" y="0"/>
                  <a:pt x="397" y="89"/>
                  <a:pt x="397" y="199"/>
                </a:cubicBezTo>
                <a:close/>
              </a:path>
            </a:pathLst>
          </a:custGeom>
          <a:solidFill>
            <a:srgbClr val="C7C7C7"/>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9"/>
          <p:cNvSpPr>
            <a:spLocks/>
          </p:cNvSpPr>
          <p:nvPr/>
        </p:nvSpPr>
        <p:spPr bwMode="auto">
          <a:xfrm flipH="1">
            <a:off x="6081461" y="2059098"/>
            <a:ext cx="1622996" cy="2064764"/>
          </a:xfrm>
          <a:custGeom>
            <a:avLst/>
            <a:gdLst>
              <a:gd name="T0" fmla="*/ 0 w 173"/>
              <a:gd name="T1" fmla="*/ 221 h 221"/>
              <a:gd name="T2" fmla="*/ 173 w 173"/>
              <a:gd name="T3" fmla="*/ 0 h 221"/>
              <a:gd name="T4" fmla="*/ 173 w 173"/>
              <a:gd name="T5" fmla="*/ 195 h 221"/>
              <a:gd name="T6" fmla="*/ 0 w 173"/>
              <a:gd name="T7" fmla="*/ 221 h 221"/>
            </a:gdLst>
            <a:ahLst/>
            <a:cxnLst>
              <a:cxn ang="0">
                <a:pos x="T0" y="T1"/>
              </a:cxn>
              <a:cxn ang="0">
                <a:pos x="T2" y="T3"/>
              </a:cxn>
              <a:cxn ang="0">
                <a:pos x="T4" y="T5"/>
              </a:cxn>
              <a:cxn ang="0">
                <a:pos x="T6" y="T7"/>
              </a:cxn>
            </a:cxnLst>
            <a:rect l="0" t="0" r="r" b="b"/>
            <a:pathLst>
              <a:path w="173" h="221">
                <a:moveTo>
                  <a:pt x="0" y="221"/>
                </a:moveTo>
                <a:cubicBezTo>
                  <a:pt x="0" y="111"/>
                  <a:pt x="82" y="0"/>
                  <a:pt x="173" y="0"/>
                </a:cubicBezTo>
                <a:cubicBezTo>
                  <a:pt x="173" y="195"/>
                  <a:pt x="173" y="195"/>
                  <a:pt x="173" y="195"/>
                </a:cubicBezTo>
                <a:lnTo>
                  <a:pt x="0" y="22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0"/>
          <p:cNvSpPr>
            <a:spLocks/>
          </p:cNvSpPr>
          <p:nvPr/>
        </p:nvSpPr>
        <p:spPr bwMode="auto">
          <a:xfrm flipH="1">
            <a:off x="6081461" y="2460215"/>
            <a:ext cx="1247645" cy="1607097"/>
          </a:xfrm>
          <a:custGeom>
            <a:avLst/>
            <a:gdLst>
              <a:gd name="T0" fmla="*/ 0 w 133"/>
              <a:gd name="T1" fmla="*/ 172 h 172"/>
              <a:gd name="T2" fmla="*/ 133 w 133"/>
              <a:gd name="T3" fmla="*/ 0 h 172"/>
              <a:gd name="T4" fmla="*/ 133 w 133"/>
              <a:gd name="T5" fmla="*/ 152 h 172"/>
              <a:gd name="T6" fmla="*/ 0 w 133"/>
              <a:gd name="T7" fmla="*/ 172 h 172"/>
            </a:gdLst>
            <a:ahLst/>
            <a:cxnLst>
              <a:cxn ang="0">
                <a:pos x="T0" y="T1"/>
              </a:cxn>
              <a:cxn ang="0">
                <a:pos x="T2" y="T3"/>
              </a:cxn>
              <a:cxn ang="0">
                <a:pos x="T4" y="T5"/>
              </a:cxn>
              <a:cxn ang="0">
                <a:pos x="T6" y="T7"/>
              </a:cxn>
            </a:cxnLst>
            <a:rect l="0" t="0" r="r" b="b"/>
            <a:pathLst>
              <a:path w="133" h="172">
                <a:moveTo>
                  <a:pt x="0" y="172"/>
                </a:moveTo>
                <a:cubicBezTo>
                  <a:pt x="0" y="87"/>
                  <a:pt x="63" y="0"/>
                  <a:pt x="133" y="0"/>
                </a:cubicBezTo>
                <a:cubicBezTo>
                  <a:pt x="133" y="152"/>
                  <a:pt x="133" y="152"/>
                  <a:pt x="133" y="152"/>
                </a:cubicBezTo>
                <a:lnTo>
                  <a:pt x="0" y="172"/>
                </a:lnTo>
                <a:close/>
              </a:path>
            </a:pathLst>
          </a:custGeom>
          <a:solidFill>
            <a:srgbClr val="3D5E73"/>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2"/>
          <p:cNvSpPr>
            <a:spLocks/>
          </p:cNvSpPr>
          <p:nvPr/>
        </p:nvSpPr>
        <p:spPr bwMode="auto">
          <a:xfrm flipH="1">
            <a:off x="6081461" y="3272969"/>
            <a:ext cx="496943" cy="682556"/>
          </a:xfrm>
          <a:custGeom>
            <a:avLst/>
            <a:gdLst>
              <a:gd name="T0" fmla="*/ 0 w 53"/>
              <a:gd name="T1" fmla="*/ 73 h 73"/>
              <a:gd name="T2" fmla="*/ 53 w 53"/>
              <a:gd name="T3" fmla="*/ 0 h 73"/>
              <a:gd name="T4" fmla="*/ 53 w 53"/>
              <a:gd name="T5" fmla="*/ 65 h 73"/>
              <a:gd name="T6" fmla="*/ 0 w 53"/>
              <a:gd name="T7" fmla="*/ 73 h 73"/>
            </a:gdLst>
            <a:ahLst/>
            <a:cxnLst>
              <a:cxn ang="0">
                <a:pos x="T0" y="T1"/>
              </a:cxn>
              <a:cxn ang="0">
                <a:pos x="T2" y="T3"/>
              </a:cxn>
              <a:cxn ang="0">
                <a:pos x="T4" y="T5"/>
              </a:cxn>
              <a:cxn ang="0">
                <a:pos x="T6" y="T7"/>
              </a:cxn>
            </a:cxnLst>
            <a:rect l="0" t="0" r="r" b="b"/>
            <a:pathLst>
              <a:path w="53" h="73">
                <a:moveTo>
                  <a:pt x="0" y="73"/>
                </a:moveTo>
                <a:cubicBezTo>
                  <a:pt x="0" y="37"/>
                  <a:pt x="25" y="0"/>
                  <a:pt x="53" y="0"/>
                </a:cubicBezTo>
                <a:cubicBezTo>
                  <a:pt x="53" y="65"/>
                  <a:pt x="53" y="65"/>
                  <a:pt x="53" y="65"/>
                </a:cubicBezTo>
                <a:lnTo>
                  <a:pt x="0" y="73"/>
                </a:lnTo>
                <a:close/>
              </a:path>
            </a:pathLst>
          </a:custGeom>
          <a:solidFill>
            <a:srgbClr val="00EA00"/>
          </a:solidFill>
          <a:ln>
            <a:noFill/>
          </a:ln>
        </p:spPr>
        <p:txBody>
          <a:bodyPr vert="horz" wrap="square" lIns="91440" tIns="45720" rIns="91440" bIns="45720" numCol="1" anchor="t" anchorCtr="0" compatLnSpc="1">
            <a:prstTxWarp prst="textNoShape">
              <a:avLst/>
            </a:prstTxWarp>
          </a:bodyPr>
          <a:lstStyle/>
          <a:p>
            <a:endParaRPr lang="en-US">
              <a:solidFill>
                <a:srgbClr val="00CC00"/>
              </a:solidFill>
            </a:endParaRPr>
          </a:p>
        </p:txBody>
      </p:sp>
      <p:sp>
        <p:nvSpPr>
          <p:cNvPr id="49" name="Freeform 17"/>
          <p:cNvSpPr>
            <a:spLocks/>
          </p:cNvSpPr>
          <p:nvPr/>
        </p:nvSpPr>
        <p:spPr bwMode="auto">
          <a:xfrm flipH="1">
            <a:off x="4890647" y="2059098"/>
            <a:ext cx="1190814" cy="2148933"/>
          </a:xfrm>
          <a:custGeom>
            <a:avLst/>
            <a:gdLst>
              <a:gd name="T0" fmla="*/ 0 w 127"/>
              <a:gd name="T1" fmla="*/ 0 h 230"/>
              <a:gd name="T2" fmla="*/ 127 w 127"/>
              <a:gd name="T3" fmla="*/ 230 h 230"/>
              <a:gd name="T4" fmla="*/ 0 w 127"/>
              <a:gd name="T5" fmla="*/ 195 h 230"/>
              <a:gd name="T6" fmla="*/ 0 w 127"/>
              <a:gd name="T7" fmla="*/ 0 h 230"/>
            </a:gdLst>
            <a:ahLst/>
            <a:cxnLst>
              <a:cxn ang="0">
                <a:pos x="T0" y="T1"/>
              </a:cxn>
              <a:cxn ang="0">
                <a:pos x="T2" y="T3"/>
              </a:cxn>
              <a:cxn ang="0">
                <a:pos x="T4" y="T5"/>
              </a:cxn>
              <a:cxn ang="0">
                <a:pos x="T6" y="T7"/>
              </a:cxn>
            </a:cxnLst>
            <a:rect l="0" t="0" r="r" b="b"/>
            <a:pathLst>
              <a:path w="127" h="230">
                <a:moveTo>
                  <a:pt x="0" y="0"/>
                </a:moveTo>
                <a:cubicBezTo>
                  <a:pt x="67" y="0"/>
                  <a:pt x="127" y="120"/>
                  <a:pt x="127" y="230"/>
                </a:cubicBezTo>
                <a:cubicBezTo>
                  <a:pt x="0" y="195"/>
                  <a:pt x="0" y="195"/>
                  <a:pt x="0" y="195"/>
                </a:cubicBezTo>
                <a:lnTo>
                  <a:pt x="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8"/>
          <p:cNvSpPr>
            <a:spLocks/>
          </p:cNvSpPr>
          <p:nvPr/>
        </p:nvSpPr>
        <p:spPr bwMode="auto">
          <a:xfrm flipH="1">
            <a:off x="5162908" y="2460215"/>
            <a:ext cx="918553" cy="1672854"/>
          </a:xfrm>
          <a:custGeom>
            <a:avLst/>
            <a:gdLst>
              <a:gd name="T0" fmla="*/ 0 w 98"/>
              <a:gd name="T1" fmla="*/ 0 h 179"/>
              <a:gd name="T2" fmla="*/ 98 w 98"/>
              <a:gd name="T3" fmla="*/ 179 h 179"/>
              <a:gd name="T4" fmla="*/ 0 w 98"/>
              <a:gd name="T5" fmla="*/ 152 h 179"/>
              <a:gd name="T6" fmla="*/ 0 w 98"/>
              <a:gd name="T7" fmla="*/ 0 h 179"/>
            </a:gdLst>
            <a:ahLst/>
            <a:cxnLst>
              <a:cxn ang="0">
                <a:pos x="T0" y="T1"/>
              </a:cxn>
              <a:cxn ang="0">
                <a:pos x="T2" y="T3"/>
              </a:cxn>
              <a:cxn ang="0">
                <a:pos x="T4" y="T5"/>
              </a:cxn>
              <a:cxn ang="0">
                <a:pos x="T6" y="T7"/>
              </a:cxn>
            </a:cxnLst>
            <a:rect l="0" t="0" r="r" b="b"/>
            <a:pathLst>
              <a:path w="98" h="179">
                <a:moveTo>
                  <a:pt x="0" y="0"/>
                </a:moveTo>
                <a:cubicBezTo>
                  <a:pt x="52" y="0"/>
                  <a:pt x="98" y="94"/>
                  <a:pt x="98" y="179"/>
                </a:cubicBezTo>
                <a:cubicBezTo>
                  <a:pt x="0" y="152"/>
                  <a:pt x="0" y="152"/>
                  <a:pt x="0" y="152"/>
                </a:cubicBezTo>
                <a:lnTo>
                  <a:pt x="0" y="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20"/>
          <p:cNvSpPr>
            <a:spLocks/>
          </p:cNvSpPr>
          <p:nvPr/>
        </p:nvSpPr>
        <p:spPr bwMode="auto">
          <a:xfrm flipH="1">
            <a:off x="5725934" y="3272969"/>
            <a:ext cx="355526" cy="700968"/>
          </a:xfrm>
          <a:custGeom>
            <a:avLst/>
            <a:gdLst>
              <a:gd name="T0" fmla="*/ 0 w 38"/>
              <a:gd name="T1" fmla="*/ 0 h 75"/>
              <a:gd name="T2" fmla="*/ 38 w 38"/>
              <a:gd name="T3" fmla="*/ 75 h 75"/>
              <a:gd name="T4" fmla="*/ 0 w 38"/>
              <a:gd name="T5" fmla="*/ 65 h 75"/>
              <a:gd name="T6" fmla="*/ 0 w 38"/>
              <a:gd name="T7" fmla="*/ 0 h 75"/>
            </a:gdLst>
            <a:ahLst/>
            <a:cxnLst>
              <a:cxn ang="0">
                <a:pos x="T0" y="T1"/>
              </a:cxn>
              <a:cxn ang="0">
                <a:pos x="T2" y="T3"/>
              </a:cxn>
              <a:cxn ang="0">
                <a:pos x="T4" y="T5"/>
              </a:cxn>
              <a:cxn ang="0">
                <a:pos x="T6" y="T7"/>
              </a:cxn>
            </a:cxnLst>
            <a:rect l="0" t="0" r="r" b="b"/>
            <a:pathLst>
              <a:path w="38" h="75">
                <a:moveTo>
                  <a:pt x="0" y="0"/>
                </a:moveTo>
                <a:cubicBezTo>
                  <a:pt x="21" y="0"/>
                  <a:pt x="38" y="40"/>
                  <a:pt x="38" y="75"/>
                </a:cubicBezTo>
                <a:cubicBezTo>
                  <a:pt x="0" y="65"/>
                  <a:pt x="0" y="65"/>
                  <a:pt x="0" y="65"/>
                </a:cubicBezTo>
                <a:lnTo>
                  <a:pt x="0" y="0"/>
                </a:lnTo>
                <a:close/>
              </a:path>
            </a:pathLst>
          </a:custGeom>
          <a:solidFill>
            <a:srgbClr val="00CC00"/>
          </a:solidFill>
          <a:ln>
            <a:noFill/>
          </a:ln>
        </p:spPr>
        <p:txBody>
          <a:bodyPr vert="horz" wrap="square" lIns="91440" tIns="45720" rIns="91440" bIns="45720" numCol="1" anchor="t" anchorCtr="0" compatLnSpc="1">
            <a:prstTxWarp prst="textNoShape">
              <a:avLst/>
            </a:prstTxWarp>
          </a:bodyPr>
          <a:lstStyle/>
          <a:p>
            <a:endParaRPr lang="en-US">
              <a:solidFill>
                <a:srgbClr val="00CC00"/>
              </a:solidFill>
            </a:endParaRPr>
          </a:p>
        </p:txBody>
      </p:sp>
      <p:sp>
        <p:nvSpPr>
          <p:cNvPr id="28" name="Rectangle 1436"/>
          <p:cNvSpPr>
            <a:spLocks noChangeArrowheads="1"/>
          </p:cNvSpPr>
          <p:nvPr/>
        </p:nvSpPr>
        <p:spPr bwMode="auto">
          <a:xfrm>
            <a:off x="5805766" y="3430672"/>
            <a:ext cx="633370" cy="486672"/>
          </a:xfrm>
          <a:prstGeom prst="rect">
            <a:avLst/>
          </a:prstGeom>
          <a:extLst/>
        </p:spPr>
        <p:txBody>
          <a:bodyPr vert="horz" wrap="square" lIns="91440" tIns="45720" rIns="91440" bIns="45720" rtlCol="0">
            <a:spAutoFit/>
          </a:bodyPr>
          <a:lstStyle/>
          <a:p>
            <a:pPr algn="ctr">
              <a:lnSpc>
                <a:spcPts val="800"/>
              </a:lnSpc>
              <a:spcBef>
                <a:spcPts val="600"/>
              </a:spcBef>
              <a:spcAft>
                <a:spcPts val="600"/>
              </a:spcAft>
            </a:pPr>
            <a:r>
              <a:rPr lang="tr-TR" b="1" dirty="0" smtClean="0">
                <a:solidFill>
                  <a:schemeClr val="bg1">
                    <a:lumMod val="95000"/>
                  </a:schemeClr>
                </a:solidFill>
              </a:rPr>
              <a:t>İlk</a:t>
            </a:r>
          </a:p>
          <a:p>
            <a:pPr algn="ctr">
              <a:lnSpc>
                <a:spcPts val="800"/>
              </a:lnSpc>
              <a:spcBef>
                <a:spcPts val="600"/>
              </a:spcBef>
              <a:spcAft>
                <a:spcPts val="600"/>
              </a:spcAft>
            </a:pPr>
            <a:r>
              <a:rPr lang="tr-TR" b="1" dirty="0" smtClean="0">
                <a:solidFill>
                  <a:schemeClr val="bg1">
                    <a:lumMod val="95000"/>
                  </a:schemeClr>
                </a:solidFill>
              </a:rPr>
              <a:t>Orta</a:t>
            </a:r>
            <a:endParaRPr lang="en-US" b="1" dirty="0">
              <a:solidFill>
                <a:schemeClr val="bg1">
                  <a:lumMod val="95000"/>
                </a:schemeClr>
              </a:solidFill>
            </a:endParaRPr>
          </a:p>
        </p:txBody>
      </p:sp>
      <p:sp>
        <p:nvSpPr>
          <p:cNvPr id="29" name="Rectangle 1436"/>
          <p:cNvSpPr>
            <a:spLocks noChangeArrowheads="1"/>
          </p:cNvSpPr>
          <p:nvPr/>
        </p:nvSpPr>
        <p:spPr bwMode="auto">
          <a:xfrm>
            <a:off x="5479181" y="2788394"/>
            <a:ext cx="1418115" cy="486672"/>
          </a:xfrm>
          <a:prstGeom prst="rect">
            <a:avLst/>
          </a:prstGeom>
          <a:extLst/>
        </p:spPr>
        <p:txBody>
          <a:bodyPr vert="horz" wrap="square" lIns="91440" tIns="45720" rIns="91440" bIns="45720" rtlCol="0">
            <a:spAutoFit/>
          </a:bodyPr>
          <a:lstStyle/>
          <a:p>
            <a:pPr algn="ctr">
              <a:lnSpc>
                <a:spcPts val="800"/>
              </a:lnSpc>
              <a:spcBef>
                <a:spcPts val="600"/>
              </a:spcBef>
              <a:spcAft>
                <a:spcPts val="600"/>
              </a:spcAft>
            </a:pPr>
            <a:r>
              <a:rPr lang="tr-TR" b="1" dirty="0" smtClean="0">
                <a:solidFill>
                  <a:schemeClr val="bg1">
                    <a:lumMod val="95000"/>
                  </a:schemeClr>
                </a:solidFill>
              </a:rPr>
              <a:t>İmam</a:t>
            </a:r>
          </a:p>
          <a:p>
            <a:pPr algn="ctr">
              <a:lnSpc>
                <a:spcPts val="800"/>
              </a:lnSpc>
              <a:spcBef>
                <a:spcPts val="600"/>
              </a:spcBef>
              <a:spcAft>
                <a:spcPts val="600"/>
              </a:spcAft>
            </a:pPr>
            <a:r>
              <a:rPr lang="tr-TR" b="1" dirty="0" smtClean="0">
                <a:solidFill>
                  <a:schemeClr val="bg1">
                    <a:lumMod val="95000"/>
                  </a:schemeClr>
                </a:solidFill>
              </a:rPr>
              <a:t>Hatip</a:t>
            </a:r>
            <a:endParaRPr lang="en-US" b="1" dirty="0">
              <a:solidFill>
                <a:schemeClr val="bg1">
                  <a:lumMod val="95000"/>
                </a:schemeClr>
              </a:solidFill>
            </a:endParaRPr>
          </a:p>
        </p:txBody>
      </p:sp>
      <p:sp>
        <p:nvSpPr>
          <p:cNvPr id="36" name="Rectangle 1436"/>
          <p:cNvSpPr>
            <a:spLocks noChangeArrowheads="1"/>
          </p:cNvSpPr>
          <p:nvPr/>
        </p:nvSpPr>
        <p:spPr bwMode="auto">
          <a:xfrm>
            <a:off x="5451961" y="2198732"/>
            <a:ext cx="1418115" cy="230191"/>
          </a:xfrm>
          <a:prstGeom prst="rect">
            <a:avLst/>
          </a:prstGeom>
          <a:extLst/>
        </p:spPr>
        <p:txBody>
          <a:bodyPr vert="horz" wrap="square" lIns="91440" tIns="45720" rIns="91440" bIns="45720" rtlCol="0">
            <a:spAutoFit/>
          </a:bodyPr>
          <a:lstStyle/>
          <a:p>
            <a:pPr algn="ctr">
              <a:lnSpc>
                <a:spcPts val="800"/>
              </a:lnSpc>
              <a:spcBef>
                <a:spcPts val="600"/>
              </a:spcBef>
              <a:spcAft>
                <a:spcPts val="600"/>
              </a:spcAft>
            </a:pPr>
            <a:r>
              <a:rPr lang="tr-TR" b="1" dirty="0" smtClean="0">
                <a:solidFill>
                  <a:schemeClr val="bg1">
                    <a:lumMod val="95000"/>
                  </a:schemeClr>
                </a:solidFill>
              </a:rPr>
              <a:t>Lise </a:t>
            </a:r>
            <a:endParaRPr lang="en-US" b="1" dirty="0">
              <a:solidFill>
                <a:schemeClr val="bg1">
                  <a:lumMod val="95000"/>
                </a:schemeClr>
              </a:solidFill>
            </a:endParaRPr>
          </a:p>
        </p:txBody>
      </p:sp>
      <p:sp>
        <p:nvSpPr>
          <p:cNvPr id="37" name="Rectangle 1436"/>
          <p:cNvSpPr>
            <a:spLocks noChangeArrowheads="1"/>
          </p:cNvSpPr>
          <p:nvPr/>
        </p:nvSpPr>
        <p:spPr bwMode="auto">
          <a:xfrm>
            <a:off x="5072717" y="4313512"/>
            <a:ext cx="2046563" cy="923330"/>
          </a:xfrm>
          <a:prstGeom prst="rect">
            <a:avLst/>
          </a:prstGeom>
          <a:extLst/>
        </p:spPr>
        <p:txBody>
          <a:bodyPr vert="horz" wrap="square" lIns="91440" tIns="45720" rIns="91440" bIns="45720" rtlCol="0">
            <a:spAutoFit/>
          </a:bodyPr>
          <a:lstStyle/>
          <a:p>
            <a:pPr algn="ctr">
              <a:spcBef>
                <a:spcPts val="600"/>
              </a:spcBef>
              <a:spcAft>
                <a:spcPts val="600"/>
              </a:spcAft>
            </a:pPr>
            <a:r>
              <a:rPr lang="tr-TR" b="1" dirty="0" smtClean="0">
                <a:solidFill>
                  <a:schemeClr val="tx1">
                    <a:lumMod val="75000"/>
                    <a:lumOff val="25000"/>
                  </a:schemeClr>
                </a:solidFill>
              </a:rPr>
              <a:t>Değerlerimizin Kuşatıcılığında Zımni Müfredat</a:t>
            </a:r>
            <a:endParaRPr lang="en-US" b="1" dirty="0">
              <a:solidFill>
                <a:schemeClr val="tx1">
                  <a:lumMod val="75000"/>
                  <a:lumOff val="25000"/>
                </a:schemeClr>
              </a:solidFill>
            </a:endParaRPr>
          </a:p>
        </p:txBody>
      </p:sp>
      <p:sp>
        <p:nvSpPr>
          <p:cNvPr id="38" name="Metin kutusu 37"/>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40161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Düz Bağlayıcı 40"/>
          <p:cNvCxnSpPr/>
          <p:nvPr/>
        </p:nvCxnSpPr>
        <p:spPr>
          <a:xfrm flipV="1">
            <a:off x="770168" y="1395014"/>
            <a:ext cx="0" cy="5115745"/>
          </a:xfrm>
          <a:prstGeom prst="line">
            <a:avLst/>
          </a:prstGeom>
          <a:ln w="22225">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2" name="Text Placeholder 21"/>
          <p:cNvSpPr>
            <a:spLocks noGrp="1"/>
          </p:cNvSpPr>
          <p:nvPr>
            <p:ph type="body" sz="quarter" idx="26"/>
          </p:nvPr>
        </p:nvSpPr>
        <p:spPr>
          <a:xfrm rot="16200000">
            <a:off x="80158" y="53862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1</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latin typeface="Cambria" panose="02040503050406030204" pitchFamily="18" charset="0"/>
            </a:endParaRPr>
          </a:p>
        </p:txBody>
      </p:sp>
      <p:sp>
        <p:nvSpPr>
          <p:cNvPr id="43" name="Text Placeholder 22"/>
          <p:cNvSpPr>
            <a:spLocks noGrp="1"/>
          </p:cNvSpPr>
          <p:nvPr>
            <p:ph type="body" sz="quarter" idx="27"/>
          </p:nvPr>
        </p:nvSpPr>
        <p:spPr>
          <a:xfrm rot="16200000">
            <a:off x="81627" y="4014689"/>
            <a:ext cx="1320942" cy="1320942"/>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2</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4" name="Text Placeholder 23"/>
          <p:cNvSpPr>
            <a:spLocks noGrp="1"/>
          </p:cNvSpPr>
          <p:nvPr>
            <p:ph type="body" sz="quarter" idx="28"/>
          </p:nvPr>
        </p:nvSpPr>
        <p:spPr>
          <a:xfrm rot="16200000">
            <a:off x="87428" y="2604414"/>
            <a:ext cx="1320942" cy="1347493"/>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3</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5" name="Text Placeholder 24"/>
          <p:cNvSpPr>
            <a:spLocks noGrp="1"/>
          </p:cNvSpPr>
          <p:nvPr>
            <p:ph type="body" sz="quarter" idx="29"/>
          </p:nvPr>
        </p:nvSpPr>
        <p:spPr>
          <a:xfrm rot="16200000">
            <a:off x="120883" y="1200676"/>
            <a:ext cx="1282093" cy="1360968"/>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4</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6" name="Text Placeholder 13"/>
          <p:cNvSpPr>
            <a:spLocks noGrp="1"/>
          </p:cNvSpPr>
          <p:nvPr>
            <p:ph type="body" sz="quarter" idx="18"/>
          </p:nvPr>
        </p:nvSpPr>
        <p:spPr>
          <a:xfrm rot="16200000">
            <a:off x="118258" y="5936262"/>
            <a:ext cx="1320942" cy="219642"/>
          </a:xfrm>
        </p:spPr>
        <p:txBody>
          <a:bodyPr>
            <a:noAutofit/>
          </a:bodyPr>
          <a:lstStyle/>
          <a:p>
            <a:pPr>
              <a:lnSpc>
                <a:spcPct val="100000"/>
              </a:lnSpc>
              <a:spcBef>
                <a:spcPts val="1200"/>
              </a:spcBef>
              <a:spcAft>
                <a:spcPts val="1200"/>
              </a:spcAft>
            </a:pPr>
            <a:r>
              <a:rPr lang="tr-TR" sz="1050" b="1" dirty="0" smtClean="0">
                <a:solidFill>
                  <a:srgbClr val="EAEAEA"/>
                </a:solidFill>
              </a:rPr>
              <a:t>SADELEŞTİRME</a:t>
            </a:r>
            <a:endParaRPr lang="en-US" sz="1050" b="1" dirty="0">
              <a:solidFill>
                <a:srgbClr val="EAEAEA"/>
              </a:solidFill>
            </a:endParaRPr>
          </a:p>
        </p:txBody>
      </p:sp>
      <p:sp>
        <p:nvSpPr>
          <p:cNvPr id="47" name="Text Placeholder 14"/>
          <p:cNvSpPr>
            <a:spLocks noGrp="1"/>
          </p:cNvSpPr>
          <p:nvPr>
            <p:ph type="body" sz="quarter" idx="19"/>
          </p:nvPr>
        </p:nvSpPr>
        <p:spPr>
          <a:xfrm rot="16200000">
            <a:off x="183227" y="4530655"/>
            <a:ext cx="1320942" cy="219642"/>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AHENK VE BÜTÜNLÜK KURMA</a:t>
            </a:r>
            <a:endParaRPr lang="en-US" sz="1050" b="1" dirty="0">
              <a:solidFill>
                <a:srgbClr val="EAEAEA"/>
              </a:solidFill>
            </a:endParaRPr>
          </a:p>
        </p:txBody>
      </p:sp>
      <p:sp>
        <p:nvSpPr>
          <p:cNvPr id="48" name="Text Placeholder 15"/>
          <p:cNvSpPr>
            <a:spLocks noGrp="1"/>
          </p:cNvSpPr>
          <p:nvPr>
            <p:ph type="body" sz="quarter" idx="20"/>
          </p:nvPr>
        </p:nvSpPr>
        <p:spPr>
          <a:xfrm rot="16200000">
            <a:off x="201728" y="3191320"/>
            <a:ext cx="1320942" cy="224056"/>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YERLİ VE MİLLÎ DEĞERLERİ katma</a:t>
            </a:r>
            <a:endParaRPr lang="en-US" sz="1050" b="1" dirty="0">
              <a:solidFill>
                <a:srgbClr val="EAEAEA"/>
              </a:solidFill>
            </a:endParaRPr>
          </a:p>
        </p:txBody>
      </p:sp>
      <p:sp>
        <p:nvSpPr>
          <p:cNvPr id="49" name="Text Placeholder 16"/>
          <p:cNvSpPr>
            <a:spLocks noGrp="1"/>
          </p:cNvSpPr>
          <p:nvPr>
            <p:ph type="body" sz="quarter" idx="21"/>
          </p:nvPr>
        </p:nvSpPr>
        <p:spPr>
          <a:xfrm rot="16200000">
            <a:off x="184383" y="1725158"/>
            <a:ext cx="1282093" cy="226297"/>
          </a:xfrm>
        </p:spPr>
        <p:txBody>
          <a:bodyPr>
            <a:noAutofit/>
          </a:bodyPr>
          <a:lstStyle/>
          <a:p>
            <a:pPr>
              <a:lnSpc>
                <a:spcPct val="100000"/>
              </a:lnSpc>
              <a:spcBef>
                <a:spcPts val="1200"/>
              </a:spcBef>
              <a:spcAft>
                <a:spcPts val="1200"/>
              </a:spcAft>
            </a:pPr>
            <a:r>
              <a:rPr lang="tr-TR" sz="1050" b="1" dirty="0" smtClean="0">
                <a:solidFill>
                  <a:srgbClr val="EAEAEA"/>
                </a:solidFill>
              </a:rPr>
              <a:t>GÜNCELLİĞİNİ SAĞLAMA</a:t>
            </a:r>
            <a:endParaRPr lang="en-US" sz="1050" b="1" dirty="0">
              <a:solidFill>
                <a:srgbClr val="EAEAEA"/>
              </a:solidFill>
            </a:endParaRPr>
          </a:p>
        </p:txBody>
      </p:sp>
      <p:sp>
        <p:nvSpPr>
          <p:cNvPr id="54" name="Dikdörtgen 53"/>
          <p:cNvSpPr/>
          <p:nvPr/>
        </p:nvSpPr>
        <p:spPr>
          <a:xfrm>
            <a:off x="1663700" y="1385809"/>
            <a:ext cx="9918700" cy="3370153"/>
          </a:xfrm>
          <a:prstGeom prst="rect">
            <a:avLst/>
          </a:prstGeom>
        </p:spPr>
        <p:txBody>
          <a:bodyPr wrap="square">
            <a:spAutoFit/>
          </a:bodyPr>
          <a:lstStyle/>
          <a:p>
            <a:pPr lvl="0">
              <a:lnSpc>
                <a:spcPts val="1800"/>
              </a:lnSpc>
              <a:spcAft>
                <a:spcPts val="600"/>
              </a:spcAft>
              <a:defRPr/>
            </a:pPr>
            <a:r>
              <a:rPr lang="tr-TR" sz="3000" b="1" dirty="0">
                <a:latin typeface="Calibri" panose="020F0502020204030204"/>
              </a:rPr>
              <a:t>Felsefe ve yaklaşımda değişiklikler yapıldı</a:t>
            </a:r>
            <a:r>
              <a:rPr lang="tr-TR" sz="3000" b="1" dirty="0" smtClean="0">
                <a:latin typeface="Calibri" panose="020F0502020204030204"/>
              </a:rPr>
              <a:t>.</a:t>
            </a:r>
          </a:p>
          <a:p>
            <a:pPr lvl="0">
              <a:lnSpc>
                <a:spcPts val="1800"/>
              </a:lnSpc>
              <a:spcAft>
                <a:spcPts val="600"/>
              </a:spcAft>
              <a:defRPr/>
            </a:pPr>
            <a:endParaRPr lang="tr-TR" sz="700" b="1" dirty="0">
              <a:latin typeface="Calibri" panose="020F0502020204030204"/>
            </a:endParaRPr>
          </a:p>
          <a:p>
            <a:pPr marL="342900" lvl="0" indent="-342900">
              <a:spcAft>
                <a:spcPts val="600"/>
              </a:spcAft>
              <a:buFont typeface="Wingdings" panose="05000000000000000000" pitchFamily="2" charset="2"/>
              <a:buChar char="§"/>
              <a:defRPr/>
            </a:pPr>
            <a:r>
              <a:rPr lang="tr-TR" sz="2400" dirty="0" smtClean="0">
                <a:latin typeface="Calibri" panose="020F0502020204030204"/>
              </a:rPr>
              <a:t>Değerler çerçevesinde, bir yaklaşım esas alındı.</a:t>
            </a:r>
          </a:p>
          <a:p>
            <a:pPr lvl="0">
              <a:spcAft>
                <a:spcPts val="600"/>
              </a:spcAft>
              <a:defRPr/>
            </a:pPr>
            <a:endParaRPr lang="tr-TR" sz="700" dirty="0">
              <a:latin typeface="Calibri" panose="020F0502020204030204"/>
            </a:endParaRPr>
          </a:p>
          <a:p>
            <a:pPr marL="342900" lvl="0" indent="-342900">
              <a:spcAft>
                <a:spcPts val="600"/>
              </a:spcAft>
              <a:buFont typeface="Wingdings" panose="05000000000000000000" pitchFamily="2" charset="2"/>
              <a:buChar char="§"/>
              <a:defRPr/>
            </a:pPr>
            <a:r>
              <a:rPr lang="tr-TR" sz="2400" dirty="0">
                <a:latin typeface="Calibri" panose="020F0502020204030204"/>
              </a:rPr>
              <a:t>Öğrencilere başka alanlara aktarılabilir ortak ve çekirdek yeterlilikleri ve becerileri kazandırmak bütün </a:t>
            </a:r>
            <a:r>
              <a:rPr lang="tr-TR" sz="2400" dirty="0" smtClean="0">
                <a:latin typeface="Calibri" panose="020F0502020204030204"/>
              </a:rPr>
              <a:t>programlar için odak oldu. Anadil</a:t>
            </a:r>
            <a:r>
              <a:rPr lang="tr-TR" sz="2400" dirty="0">
                <a:latin typeface="Calibri" panose="020F0502020204030204"/>
              </a:rPr>
              <a:t>, yabancı dil, teknoloji okur yazarlığı vb. yansıma ve görünme alanları programlarda dersin adına ve alanına bakılmaksızın (ve fakat dersle/alanla da irtibatlı ve bütünleşik olarak) yerleştirildi</a:t>
            </a:r>
            <a:r>
              <a:rPr lang="tr-TR" sz="2400" dirty="0" smtClean="0">
                <a:latin typeface="Calibri" panose="020F0502020204030204"/>
              </a:rPr>
              <a:t>.</a:t>
            </a:r>
          </a:p>
          <a:p>
            <a:pPr lvl="0">
              <a:spcAft>
                <a:spcPts val="600"/>
              </a:spcAft>
              <a:defRPr/>
            </a:pPr>
            <a:endParaRPr lang="tr-TR" sz="700" dirty="0">
              <a:latin typeface="Calibri" panose="020F0502020204030204"/>
            </a:endParaRPr>
          </a:p>
        </p:txBody>
      </p:sp>
      <p:sp>
        <p:nvSpPr>
          <p:cNvPr id="56" name="Title 1"/>
          <p:cNvSpPr>
            <a:spLocks noGrp="1"/>
          </p:cNvSpPr>
          <p:nvPr>
            <p:ph type="title"/>
          </p:nvPr>
        </p:nvSpPr>
        <p:spPr>
          <a:xfrm>
            <a:off x="0" y="244372"/>
            <a:ext cx="12192000" cy="673100"/>
          </a:xfrm>
        </p:spPr>
        <p:txBody>
          <a:bodyPr>
            <a:noAutofit/>
          </a:bodyPr>
          <a:lstStyle/>
          <a:p>
            <a:pPr algn="ctr"/>
            <a:r>
              <a:rPr lang="en-US" sz="4000" b="1" dirty="0" err="1" smtClean="0">
                <a:solidFill>
                  <a:srgbClr val="EAEAEA"/>
                </a:solidFill>
              </a:rPr>
              <a:t>Dersler</a:t>
            </a:r>
            <a:r>
              <a:rPr lang="tr-TR" sz="4000" b="1" dirty="0" smtClean="0">
                <a:solidFill>
                  <a:srgbClr val="EAEAEA"/>
                </a:solidFill>
              </a:rPr>
              <a:t>den</a:t>
            </a:r>
            <a:r>
              <a:rPr lang="en-US" sz="4000" b="1" dirty="0" smtClean="0">
                <a:solidFill>
                  <a:srgbClr val="EAEAEA"/>
                </a:solidFill>
              </a:rPr>
              <a:t> </a:t>
            </a:r>
            <a:r>
              <a:rPr lang="tr-TR" sz="4000" b="1" dirty="0" smtClean="0">
                <a:solidFill>
                  <a:srgbClr val="EAEAEA"/>
                </a:solidFill>
              </a:rPr>
              <a:t>Örneklerle </a:t>
            </a:r>
            <a:r>
              <a:rPr lang="en-US" sz="4000" b="1" dirty="0" err="1" smtClean="0">
                <a:solidFill>
                  <a:srgbClr val="EAEAEA"/>
                </a:solidFill>
              </a:rPr>
              <a:t>Ön</a:t>
            </a:r>
            <a:r>
              <a:rPr lang="tr-TR" sz="4000" b="1" dirty="0" smtClean="0">
                <a:solidFill>
                  <a:srgbClr val="EAEAEA"/>
                </a:solidFill>
              </a:rPr>
              <a:t>e</a:t>
            </a:r>
            <a:r>
              <a:rPr lang="en-US" sz="4000" b="1" dirty="0" smtClean="0">
                <a:solidFill>
                  <a:srgbClr val="EAEAEA"/>
                </a:solidFill>
              </a:rPr>
              <a:t> </a:t>
            </a:r>
            <a:r>
              <a:rPr lang="en-US" sz="4000" b="1" dirty="0" err="1" smtClean="0">
                <a:solidFill>
                  <a:srgbClr val="EAEAEA"/>
                </a:solidFill>
              </a:rPr>
              <a:t>Çıkan</a:t>
            </a:r>
            <a:r>
              <a:rPr lang="en-US" sz="4000" b="1" dirty="0" smtClean="0">
                <a:solidFill>
                  <a:srgbClr val="EAEAEA"/>
                </a:solidFill>
              </a:rPr>
              <a:t> </a:t>
            </a:r>
            <a:r>
              <a:rPr lang="tr-TR" sz="4000" b="1" dirty="0" smtClean="0">
                <a:solidFill>
                  <a:srgbClr val="EAEAEA"/>
                </a:solidFill>
              </a:rPr>
              <a:t>Yenilikler </a:t>
            </a:r>
            <a:r>
              <a:rPr lang="en-US" sz="4000" b="1" dirty="0" err="1" smtClean="0">
                <a:solidFill>
                  <a:srgbClr val="EAEAEA"/>
                </a:solidFill>
              </a:rPr>
              <a:t>Nelerdir</a:t>
            </a:r>
            <a:r>
              <a:rPr lang="en-US" sz="4000" b="1" dirty="0" smtClean="0">
                <a:solidFill>
                  <a:srgbClr val="EAEAEA"/>
                </a:solidFill>
              </a:rPr>
              <a:t>?</a:t>
            </a:r>
            <a:r>
              <a:rPr lang="tr-TR" sz="4000" b="1" dirty="0" smtClean="0">
                <a:solidFill>
                  <a:srgbClr val="EAEAEA"/>
                </a:solidFill>
              </a:rPr>
              <a:t/>
            </a:r>
            <a:br>
              <a:rPr lang="tr-TR" sz="4000" b="1" dirty="0" smtClean="0">
                <a:solidFill>
                  <a:srgbClr val="EAEAEA"/>
                </a:solidFill>
              </a:rPr>
            </a:br>
            <a:r>
              <a:rPr lang="tr-TR" sz="4000" b="1" spc="300" dirty="0" smtClean="0"/>
              <a:t>DEĞİŞİKLİKLERDEN SATIRBAŞLARI</a:t>
            </a:r>
            <a:endParaRPr lang="en-US" sz="4000" b="1" spc="300" dirty="0"/>
          </a:p>
        </p:txBody>
      </p:sp>
      <p:sp>
        <p:nvSpPr>
          <p:cNvPr id="14" name="Metin kutusu 13"/>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13" name="Text Placeholder 21"/>
          <p:cNvSpPr>
            <a:spLocks noGrp="1"/>
          </p:cNvSpPr>
          <p:nvPr>
            <p:ph type="body" sz="quarter" idx="26"/>
          </p:nvPr>
        </p:nvSpPr>
        <p:spPr>
          <a:xfrm rot="20508175">
            <a:off x="11357749" y="6306389"/>
            <a:ext cx="1320942" cy="1320942"/>
          </a:xfrm>
          <a:solidFill>
            <a:srgbClr val="000000"/>
          </a:solidFill>
        </p:spPr>
        <p:txBody>
          <a:bodyPr>
            <a:normAutofit/>
          </a:bodyPr>
          <a:lstStyle/>
          <a:p>
            <a:pPr>
              <a:lnSpc>
                <a:spcPct val="100000"/>
              </a:lnSpc>
              <a:spcBef>
                <a:spcPts val="1200"/>
              </a:spcBef>
              <a:spcAft>
                <a:spcPts val="1200"/>
              </a:spcAft>
            </a:pPr>
            <a:r>
              <a:rPr lang="tr-TR" sz="2400" b="1" dirty="0" smtClean="0">
                <a:solidFill>
                  <a:srgbClr val="EAEAEA"/>
                </a:solidFill>
                <a:latin typeface="Cambria" panose="02040503050406030204" pitchFamily="18" charset="0"/>
              </a:rPr>
              <a:t>1</a:t>
            </a:r>
            <a:r>
              <a:rPr lang="tr-TR" sz="1600" b="1" dirty="0" smtClean="0">
                <a:solidFill>
                  <a:srgbClr val="EAEAEA"/>
                </a:solidFill>
                <a:latin typeface="Cambria" panose="02040503050406030204" pitchFamily="18" charset="0"/>
              </a:rPr>
              <a:t>/5</a:t>
            </a:r>
            <a:endParaRPr lang="en-US" sz="2400" b="1" dirty="0">
              <a:solidFill>
                <a:srgbClr val="EAEAEA"/>
              </a:solidFill>
              <a:latin typeface="Cambria" panose="02040503050406030204" pitchFamily="18" charset="0"/>
            </a:endParaRPr>
          </a:p>
          <a:p>
            <a:pPr>
              <a:lnSpc>
                <a:spcPct val="100000"/>
              </a:lnSpc>
              <a:spcBef>
                <a:spcPts val="1200"/>
              </a:spcBef>
              <a:spcAft>
                <a:spcPts val="1200"/>
              </a:spcAft>
            </a:pPr>
            <a:endParaRPr lang="en-US" sz="2400" b="1" dirty="0">
              <a:solidFill>
                <a:srgbClr val="EAEAEA"/>
              </a:solidFill>
              <a:latin typeface="Cambria" panose="02040503050406030204" pitchFamily="18" charset="0"/>
            </a:endParaRPr>
          </a:p>
        </p:txBody>
      </p:sp>
    </p:spTree>
    <p:extLst>
      <p:ext uri="{BB962C8B-B14F-4D97-AF65-F5344CB8AC3E}">
        <p14:creationId xmlns:p14="http://schemas.microsoft.com/office/powerpoint/2010/main" val="569813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törre template">
      <a:dk1>
        <a:srgbClr val="273339"/>
      </a:dk1>
      <a:lt1>
        <a:sysClr val="window" lastClr="FFFFFF"/>
      </a:lt1>
      <a:dk2>
        <a:srgbClr val="40515A"/>
      </a:dk2>
      <a:lt2>
        <a:srgbClr val="8C9CA6"/>
      </a:lt2>
      <a:accent1>
        <a:srgbClr val="0095CD"/>
      </a:accent1>
      <a:accent2>
        <a:srgbClr val="324D5E"/>
      </a:accent2>
      <a:accent3>
        <a:srgbClr val="F17C3F"/>
      </a:accent3>
      <a:accent4>
        <a:srgbClr val="7BB21B"/>
      </a:accent4>
      <a:accent5>
        <a:srgbClr val="814E7E"/>
      </a:accent5>
      <a:accent6>
        <a:srgbClr val="9D121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Blank">
  <a:themeElements>
    <a:clrScheme name="Custom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ADB9CA"/>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ITL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Office Theme">
  <a:themeElements>
    <a:clrScheme name="Större template">
      <a:dk1>
        <a:srgbClr val="273339"/>
      </a:dk1>
      <a:lt1>
        <a:sysClr val="window" lastClr="FFFFFF"/>
      </a:lt1>
      <a:dk2>
        <a:srgbClr val="40515A"/>
      </a:dk2>
      <a:lt2>
        <a:srgbClr val="8C9CA6"/>
      </a:lt2>
      <a:accent1>
        <a:srgbClr val="0095CD"/>
      </a:accent1>
      <a:accent2>
        <a:srgbClr val="324D5E"/>
      </a:accent2>
      <a:accent3>
        <a:srgbClr val="F17C3F"/>
      </a:accent3>
      <a:accent4>
        <a:srgbClr val="7BB21B"/>
      </a:accent4>
      <a:accent5>
        <a:srgbClr val="814E7E"/>
      </a:accent5>
      <a:accent6>
        <a:srgbClr val="9D121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34318</TotalTime>
  <Words>3002</Words>
  <Application>Microsoft Office PowerPoint</Application>
  <PresentationFormat>Özel</PresentationFormat>
  <Paragraphs>483</Paragraphs>
  <Slides>46</Slides>
  <Notes>46</Notes>
  <HiddenSlides>0</HiddenSlides>
  <MMClips>0</MMClips>
  <ScaleCrop>false</ScaleCrop>
  <HeadingPairs>
    <vt:vector size="4" baseType="variant">
      <vt:variant>
        <vt:lpstr>Tema</vt:lpstr>
      </vt:variant>
      <vt:variant>
        <vt:i4>4</vt:i4>
      </vt:variant>
      <vt:variant>
        <vt:lpstr>Slayt Başlıkları</vt:lpstr>
      </vt:variant>
      <vt:variant>
        <vt:i4>46</vt:i4>
      </vt:variant>
    </vt:vector>
  </HeadingPairs>
  <TitlesOfParts>
    <vt:vector size="50" baseType="lpstr">
      <vt:lpstr>Office Theme</vt:lpstr>
      <vt:lpstr>Blank</vt:lpstr>
      <vt:lpstr>TITLES</vt:lpstr>
      <vt:lpstr>1_Office Theme</vt:lpstr>
      <vt:lpstr>PowerPoint Sunusu</vt:lpstr>
      <vt:lpstr>#yarıniçinbugünden </vt:lpstr>
      <vt:lpstr>ANA HATLARIYLA SUNUMUN MUHTEVASI</vt:lpstr>
      <vt:lpstr>Müfredatlar Neden Yenilendi? YENİLEME GEREKÇELERİ</vt:lpstr>
      <vt:lpstr>Yenilenen Müfredatlarda Ne Yapıldı? YAPILAN ÇALIŞMALARDA ODAKLAR</vt:lpstr>
      <vt:lpstr>Müfredatlar Nasıl Yenilendi? ÇALIŞMA SÜRECİ</vt:lpstr>
      <vt:lpstr>MÜFREDATLARIN YENİLENME SÜRECİNE DAİR BAZI SAYILAR</vt:lpstr>
      <vt:lpstr>Çalışmalar Sonucunda  Hangi Müfredatlar Yenilendi? ÇIKTILAR</vt:lpstr>
      <vt:lpstr>Derslerden Örneklerle Öne Çıkan Yenilikler Nelerdir? DEĞİŞİKLİKLERDEN SATIRBAŞLARI</vt:lpstr>
      <vt:lpstr>Derslerden Örneklerle Öne Çıkan Yenilikler Nelerdir? DEĞİŞİKLİKLERDEN SATIRBAŞLARI</vt:lpstr>
      <vt:lpstr>Derslerden Örneklerle Öne Çıkan Yenilikler Nelerdir? DEĞİŞİKLİKLERDEN SATIRBAŞLARI</vt:lpstr>
      <vt:lpstr>Derslerden Örneklerle Öne Çıkan Yenilikler Nelerdir? DEĞİŞİKLİKLERDEN SATIRBAŞLARI</vt:lpstr>
      <vt:lpstr>Derslerden Örneklerle Öne Çıkan Yenilikler Nelerdir? DEĞİŞİKLİKLERDEN SATIRBAŞLARI</vt:lpstr>
      <vt:lpstr>2017-18 Eğitim Öğretim Yılında Süreç Nasıl Devam Edecek? YAPILAN HAZIRLIKLAR</vt:lpstr>
      <vt:lpstr>2018-2019’da Yeni Programlara Geçebilmek İçin… YAPILMASI GEREKEN HAZIRLIKLAR</vt:lpstr>
      <vt:lpstr>PowerPoint Sunusu</vt:lpstr>
      <vt:lpstr>PowerPoint Sunusu</vt:lpstr>
      <vt:lpstr>Millî Eğitim Bakanlığı Tarafından Yenilenen Müfredatlar</vt:lpstr>
      <vt:lpstr>Millî Eğitim Bakanlığı Tarafından Yenilenen Müfredatlar</vt:lpstr>
      <vt:lpstr>Millî Eğitim Bakanlığı Tarafından Yenilenen Müfredatlar</vt:lpstr>
      <vt:lpstr>Millî Eğitim Bakanlığı Tarafından Yenilenen Müfredatlar</vt:lpstr>
      <vt:lpstr>Millî Eğitim Bakanlığı Tarafından Yenilenen Müfredatlar</vt:lpstr>
      <vt:lpstr>Millî Eğitim Bakanlığı Tarafından Yenilenen Müfredatlar</vt:lpstr>
      <vt:lpstr>Millî Eğitim Bakanlığı Tarafından Yenilenen Müfredatlar</vt:lpstr>
      <vt:lpstr>Millî Eğitim Bakanlığı Tarafından Yenilenen Müfredatlar</vt:lpstr>
      <vt:lpstr>Millî Eğitim Bakanlığı Tarafından Yenilenen Müfredatlar</vt:lpstr>
      <vt:lpstr>Müfredatlarla İlişkili Olarak Yapılan Çalışmalar Nasıl Devam Edecek?</vt:lpstr>
      <vt:lpstr>Müfredatlarla İlişkili Olarak Yapılan Çalışmalar Nasıl Devam Edecek?</vt:lpstr>
      <vt:lpstr>Müfredatlarla İlişkili Olarak Yapılan Çalışmalar Nasıl Devam Edecek?</vt:lpstr>
      <vt:lpstr>Yenilenen Müfredatlarda Değerler ve  Değerlere İlişkin Tutum ve Davranışlar</vt:lpstr>
      <vt:lpstr>Yenilenen Müfredatlarda Değerler ve  Değerlere İlişkin Tutum ve Davranışlar</vt:lpstr>
      <vt:lpstr>Yenilenen Müfredatlarda Değerler ve  Değerlere İlişkin Tutum ve Davranışlar</vt:lpstr>
      <vt:lpstr>Yenilenen Müfredatlarla Öğrencilere Kazandırılması Hedeflenen Yeterlik ve Becerilere İlişkin Bilgi, Beceri ve Tutumlar</vt:lpstr>
      <vt:lpstr>Yenilenen Müfredatlarla Öğrencilere Kazandırılması Hedeflenen Yeterlik ve Becerilere İlişkin Bilgi, Beceri ve Tutumlar</vt:lpstr>
      <vt:lpstr>Yenilenen Müfredatlarla Öğrencilere Kazandırılması Hedeflenen Yeterlik ve Becerilere İlişkin Bilgi, Beceri ve Tutumlar</vt:lpstr>
      <vt:lpstr>Yenilenen Müfredatlarla Öğrencilere Kazandırılması Hedeflenen Yeterlik ve Becerilere İlişkin Bilgi, Beceri ve Tutumlar</vt:lpstr>
      <vt:lpstr>Yenilenen Müfredatlarla Öğrencilere Kazandırılması Hedeflenen Yeterlik ve Becerilere İlişkin Bilgi, Beceri ve Tutumlar</vt:lpstr>
      <vt:lpstr>Yenilenen Müfredatlarla Öğrencilere Kazandırılması Hedeflenen Yeterlik ve Becerilere İlişkin Bilgi, Beceri ve Tutumlar</vt:lpstr>
      <vt:lpstr>Yenilenen Müfredatlarla Öğrencilere Kazandırılması Hedeflenen Yeterlik ve Becerilere İlişkin Bilgi, Beceri ve Tutumlar</vt:lpstr>
      <vt:lpstr>Yenilenen Müfredatlarla Öğrencilere Kazandırılması Hedeflenen Yeterlik ve Becerilere İlişkin Bilgi, Beceri ve Tutumlar</vt:lpstr>
      <vt:lpstr>Yenilenen Müfredatlarla Öğrencilere Kazandırılması Hedeflenen Yeterlik ve Becerilere İlişkin Bilgi, Beceri ve Tutumlar</vt:lpstr>
      <vt:lpstr>Yenilenen Müfredatlarla Öğrencilere Kazandırılması Hedeflenen Yeterlik ve Becerilere İlişkin Bilgi, Beceri ve Tutumlar</vt:lpstr>
      <vt:lpstr>Yenilenen Müfredatlarla Öğrencilere Kazandırılması Hedeflenen Yeterlik ve Becerilere İlişkin Bilgi, Beceri ve Tutumlar</vt:lpstr>
      <vt:lpstr>Yenilenen Müfredatlarla Öğrencilere Kazandırılması Hedeflenen Yeterlik ve Becerilere İlişkin Bilgi, Beceri ve Tutumlar</vt:lpstr>
      <vt:lpstr>2017-2018 Eylül Dönemi Mesleki Çalışmalar Süreci Müfredat Bilgilendirme Takvimi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större - a multipurpose PowerPoint template</dc:title>
  <dc:creator>showeet.com</dc:creator>
  <dc:description>© Copyright Showeet.com</dc:description>
  <cp:lastModifiedBy>IO</cp:lastModifiedBy>
  <cp:revision>544</cp:revision>
  <dcterms:created xsi:type="dcterms:W3CDTF">2016-07-27T20:38:12Z</dcterms:created>
  <dcterms:modified xsi:type="dcterms:W3CDTF">2017-08-25T06:40:46Z</dcterms:modified>
  <cp:category>Templates</cp:category>
</cp:coreProperties>
</file>